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B038FE-E518-4124-99C1-E6D8BBC8353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F03E80-1B83-44B9-91E3-3D669E05B200}">
      <dgm:prSet phldrT="[Text]" custT="1"/>
      <dgm:spPr/>
      <dgm:t>
        <a:bodyPr/>
        <a:lstStyle/>
        <a:p>
          <a:r>
            <a:rPr lang="en-US" sz="1600" dirty="0"/>
            <a:t>Executive Board</a:t>
          </a:r>
        </a:p>
      </dgm:t>
    </dgm:pt>
    <dgm:pt modelId="{56BBA29A-EEBA-46F9-BBB0-FCF7388FA7AC}" type="parTrans" cxnId="{D50FE63A-E901-41AF-A959-A5A2CC811954}">
      <dgm:prSet/>
      <dgm:spPr/>
      <dgm:t>
        <a:bodyPr/>
        <a:lstStyle/>
        <a:p>
          <a:endParaRPr lang="en-US"/>
        </a:p>
      </dgm:t>
    </dgm:pt>
    <dgm:pt modelId="{9128B0A3-0539-4E1A-A3CA-00007E965897}" type="sibTrans" cxnId="{D50FE63A-E901-41AF-A959-A5A2CC811954}">
      <dgm:prSet/>
      <dgm:spPr/>
      <dgm:t>
        <a:bodyPr/>
        <a:lstStyle/>
        <a:p>
          <a:endParaRPr lang="en-US"/>
        </a:p>
      </dgm:t>
    </dgm:pt>
    <dgm:pt modelId="{80B43426-7284-408F-98E4-64CEF25F0D6E}" type="asst">
      <dgm:prSet phldrT="[Text]" custT="1"/>
      <dgm:spPr/>
      <dgm:t>
        <a:bodyPr/>
        <a:lstStyle/>
        <a:p>
          <a:r>
            <a:rPr lang="en-US" sz="1200" dirty="0"/>
            <a:t>Program</a:t>
          </a:r>
          <a:r>
            <a:rPr lang="en-US" sz="1000" dirty="0"/>
            <a:t> </a:t>
          </a:r>
          <a:r>
            <a:rPr lang="en-US" sz="1200" dirty="0"/>
            <a:t>Management</a:t>
          </a:r>
        </a:p>
      </dgm:t>
    </dgm:pt>
    <dgm:pt modelId="{6B5E84D8-5347-47DC-B962-0542EF2A6821}" type="parTrans" cxnId="{FBEA9E5A-E9C8-4611-9F44-99D339398F56}">
      <dgm:prSet/>
      <dgm:spPr/>
      <dgm:t>
        <a:bodyPr/>
        <a:lstStyle/>
        <a:p>
          <a:endParaRPr lang="en-US"/>
        </a:p>
      </dgm:t>
    </dgm:pt>
    <dgm:pt modelId="{3A7444F1-FE0F-4FD4-9641-4C4B84E62A20}" type="sibTrans" cxnId="{FBEA9E5A-E9C8-4611-9F44-99D339398F56}">
      <dgm:prSet/>
      <dgm:spPr/>
      <dgm:t>
        <a:bodyPr/>
        <a:lstStyle/>
        <a:p>
          <a:endParaRPr lang="en-US"/>
        </a:p>
      </dgm:t>
    </dgm:pt>
    <dgm:pt modelId="{F2E54FEA-E21D-4DD3-86B1-757ED6808A59}">
      <dgm:prSet phldrT="[Text]" custT="1"/>
      <dgm:spPr/>
      <dgm:t>
        <a:bodyPr/>
        <a:lstStyle/>
        <a:p>
          <a:r>
            <a:rPr lang="en-US" sz="1600" dirty="0"/>
            <a:t>Agriculture Working Group</a:t>
          </a:r>
        </a:p>
      </dgm:t>
    </dgm:pt>
    <dgm:pt modelId="{6B260441-1A2C-43F6-97FB-E22D2D147455}" type="parTrans" cxnId="{322573D3-A265-4EE1-A793-C55659A115FF}">
      <dgm:prSet/>
      <dgm:spPr/>
      <dgm:t>
        <a:bodyPr/>
        <a:lstStyle/>
        <a:p>
          <a:endParaRPr lang="en-US"/>
        </a:p>
      </dgm:t>
    </dgm:pt>
    <dgm:pt modelId="{E7296E43-55D0-40A2-94D4-D85A4951B41A}" type="sibTrans" cxnId="{322573D3-A265-4EE1-A793-C55659A115FF}">
      <dgm:prSet/>
      <dgm:spPr/>
      <dgm:t>
        <a:bodyPr/>
        <a:lstStyle/>
        <a:p>
          <a:endParaRPr lang="en-US"/>
        </a:p>
      </dgm:t>
    </dgm:pt>
    <dgm:pt modelId="{E70AA6F2-33C2-4DFF-BE7E-EDAAF2A44372}">
      <dgm:prSet phldrT="[Text]" custT="1"/>
      <dgm:spPr/>
      <dgm:t>
        <a:bodyPr/>
        <a:lstStyle/>
        <a:p>
          <a:r>
            <a:rPr lang="en-US" sz="1600" dirty="0"/>
            <a:t>Emergency Medical Services Committee</a:t>
          </a:r>
        </a:p>
      </dgm:t>
    </dgm:pt>
    <dgm:pt modelId="{99DB80E9-05F2-49C6-95AD-0D5DE63FB392}" type="parTrans" cxnId="{A6641AE2-4C65-46FD-A81B-D696A2B5862A}">
      <dgm:prSet/>
      <dgm:spPr/>
      <dgm:t>
        <a:bodyPr/>
        <a:lstStyle/>
        <a:p>
          <a:endParaRPr lang="en-US"/>
        </a:p>
      </dgm:t>
    </dgm:pt>
    <dgm:pt modelId="{1C73FFC8-0E02-47F1-B6AA-62D4F8F47873}" type="sibTrans" cxnId="{A6641AE2-4C65-46FD-A81B-D696A2B5862A}">
      <dgm:prSet/>
      <dgm:spPr/>
      <dgm:t>
        <a:bodyPr/>
        <a:lstStyle/>
        <a:p>
          <a:endParaRPr lang="en-US"/>
        </a:p>
      </dgm:t>
    </dgm:pt>
    <dgm:pt modelId="{4F069B72-F952-4609-BEA0-245FD859D60D}">
      <dgm:prSet phldrT="[Text]" custT="1"/>
      <dgm:spPr/>
      <dgm:t>
        <a:bodyPr/>
        <a:lstStyle/>
        <a:p>
          <a:r>
            <a:rPr lang="en-US" sz="1600" dirty="0"/>
            <a:t>Health and Medical Committee</a:t>
          </a:r>
        </a:p>
      </dgm:t>
    </dgm:pt>
    <dgm:pt modelId="{2164B291-D893-45C6-B109-182F09166A45}" type="parTrans" cxnId="{8A95EF9E-E6D8-4E7A-BD05-BD96A7CD1856}">
      <dgm:prSet/>
      <dgm:spPr/>
      <dgm:t>
        <a:bodyPr/>
        <a:lstStyle/>
        <a:p>
          <a:endParaRPr lang="en-US"/>
        </a:p>
      </dgm:t>
    </dgm:pt>
    <dgm:pt modelId="{441072D8-9FD5-479E-A521-0A75C4252A14}" type="sibTrans" cxnId="{8A95EF9E-E6D8-4E7A-BD05-BD96A7CD1856}">
      <dgm:prSet/>
      <dgm:spPr/>
      <dgm:t>
        <a:bodyPr/>
        <a:lstStyle/>
        <a:p>
          <a:endParaRPr lang="en-US"/>
        </a:p>
      </dgm:t>
    </dgm:pt>
    <dgm:pt modelId="{5B250EA5-36DD-4B2F-A1A7-84E44D2C839A}" type="asst">
      <dgm:prSet phldrT="[Text]" custT="1"/>
      <dgm:spPr/>
      <dgm:t>
        <a:bodyPr/>
        <a:lstStyle/>
        <a:p>
          <a:r>
            <a:rPr lang="en-US" sz="1200" dirty="0"/>
            <a:t>Fiscal Management</a:t>
          </a:r>
        </a:p>
      </dgm:t>
    </dgm:pt>
    <dgm:pt modelId="{1FDE4803-ACE3-4124-AE40-D2B6102D364C}" type="parTrans" cxnId="{40387706-265C-4935-A7CC-1B830F8F14B6}">
      <dgm:prSet/>
      <dgm:spPr/>
      <dgm:t>
        <a:bodyPr/>
        <a:lstStyle/>
        <a:p>
          <a:endParaRPr lang="en-US"/>
        </a:p>
      </dgm:t>
    </dgm:pt>
    <dgm:pt modelId="{70174399-A798-49BF-87CD-B7FF82D64692}" type="sibTrans" cxnId="{40387706-265C-4935-A7CC-1B830F8F14B6}">
      <dgm:prSet/>
      <dgm:spPr/>
      <dgm:t>
        <a:bodyPr/>
        <a:lstStyle/>
        <a:p>
          <a:endParaRPr lang="en-US"/>
        </a:p>
      </dgm:t>
    </dgm:pt>
    <dgm:pt modelId="{CBAC23CC-7A1D-4447-B8CE-98E745AAAF09}" type="asst">
      <dgm:prSet phldrT="[Text]" custT="1"/>
      <dgm:spPr/>
      <dgm:t>
        <a:bodyPr/>
        <a:lstStyle/>
        <a:p>
          <a:r>
            <a:rPr lang="en-US" sz="1400" dirty="0"/>
            <a:t>Law Enforcement Committee</a:t>
          </a:r>
        </a:p>
      </dgm:t>
    </dgm:pt>
    <dgm:pt modelId="{C9B96A4F-2249-4743-91E3-563C0938414B}" type="parTrans" cxnId="{8B33A8B3-1C21-4CD2-A71E-5E0123AF112F}">
      <dgm:prSet/>
      <dgm:spPr/>
      <dgm:t>
        <a:bodyPr/>
        <a:lstStyle/>
        <a:p>
          <a:endParaRPr lang="en-US"/>
        </a:p>
      </dgm:t>
    </dgm:pt>
    <dgm:pt modelId="{32CDFA1F-7505-4269-AE18-E6C60C1B4147}" type="sibTrans" cxnId="{8B33A8B3-1C21-4CD2-A71E-5E0123AF112F}">
      <dgm:prSet/>
      <dgm:spPr/>
      <dgm:t>
        <a:bodyPr/>
        <a:lstStyle/>
        <a:p>
          <a:endParaRPr lang="en-US"/>
        </a:p>
      </dgm:t>
    </dgm:pt>
    <dgm:pt modelId="{83DF758D-CA79-4999-831F-B25D7B9C1AA8}" type="asst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400" dirty="0"/>
            <a:t>Incident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200" dirty="0"/>
            <a:t> </a:t>
          </a:r>
          <a:r>
            <a:rPr lang="en-US" sz="1400" dirty="0"/>
            <a:t>Management Team</a:t>
          </a:r>
        </a:p>
      </dgm:t>
    </dgm:pt>
    <dgm:pt modelId="{1CAD472D-9300-42FA-9E05-05419B417341}" type="parTrans" cxnId="{30909180-647E-4CA0-9200-8FAEA19520A9}">
      <dgm:prSet/>
      <dgm:spPr/>
      <dgm:t>
        <a:bodyPr/>
        <a:lstStyle/>
        <a:p>
          <a:endParaRPr lang="en-US"/>
        </a:p>
      </dgm:t>
    </dgm:pt>
    <dgm:pt modelId="{3E01A028-D3F4-4FF8-AF93-9B41F48FC427}" type="sibTrans" cxnId="{30909180-647E-4CA0-9200-8FAEA19520A9}">
      <dgm:prSet/>
      <dgm:spPr/>
      <dgm:t>
        <a:bodyPr/>
        <a:lstStyle/>
        <a:p>
          <a:endParaRPr lang="en-US"/>
        </a:p>
      </dgm:t>
    </dgm:pt>
    <dgm:pt modelId="{5C319E07-25C3-4BBC-B584-D5420B214F03}" type="asst">
      <dgm:prSet phldrT="[Text]" custT="1"/>
      <dgm:spPr/>
      <dgm:t>
        <a:bodyPr/>
        <a:lstStyle/>
        <a:p>
          <a:r>
            <a:rPr lang="en-US" sz="1100" dirty="0"/>
            <a:t>Information Services/GIS Workgroup (currently inactive)</a:t>
          </a:r>
        </a:p>
      </dgm:t>
    </dgm:pt>
    <dgm:pt modelId="{DA068065-AF5B-4719-B75B-4C2B85D44321}" type="parTrans" cxnId="{8D4FFB2D-BFAA-4C55-906F-5FA212E7F4A4}">
      <dgm:prSet/>
      <dgm:spPr/>
      <dgm:t>
        <a:bodyPr/>
        <a:lstStyle/>
        <a:p>
          <a:endParaRPr lang="en-US"/>
        </a:p>
      </dgm:t>
    </dgm:pt>
    <dgm:pt modelId="{6DC2AAC4-91DE-4E41-91B2-5CF1D4CBB3A3}" type="sibTrans" cxnId="{8D4FFB2D-BFAA-4C55-906F-5FA212E7F4A4}">
      <dgm:prSet/>
      <dgm:spPr/>
      <dgm:t>
        <a:bodyPr/>
        <a:lstStyle/>
        <a:p>
          <a:endParaRPr lang="en-US"/>
        </a:p>
      </dgm:t>
    </dgm:pt>
    <dgm:pt modelId="{198CFBE1-993D-4D55-9EBB-61F347655265}" type="asst">
      <dgm:prSet phldrT="[Text]" custT="1"/>
      <dgm:spPr/>
      <dgm:t>
        <a:bodyPr/>
        <a:lstStyle/>
        <a:p>
          <a:r>
            <a:rPr lang="en-US" sz="1600" dirty="0"/>
            <a:t>Federal and State Partners</a:t>
          </a:r>
        </a:p>
      </dgm:t>
    </dgm:pt>
    <dgm:pt modelId="{7AD990EB-162B-4D89-BD0B-5578732451E0}" type="parTrans" cxnId="{2AB74A71-0B02-4C58-83B0-E45EF4BD8DC7}">
      <dgm:prSet/>
      <dgm:spPr/>
      <dgm:t>
        <a:bodyPr/>
        <a:lstStyle/>
        <a:p>
          <a:endParaRPr lang="en-US"/>
        </a:p>
      </dgm:t>
    </dgm:pt>
    <dgm:pt modelId="{9DABFB35-221E-4BF9-8834-3180C90DE59E}" type="sibTrans" cxnId="{2AB74A71-0B02-4C58-83B0-E45EF4BD8DC7}">
      <dgm:prSet/>
      <dgm:spPr/>
      <dgm:t>
        <a:bodyPr/>
        <a:lstStyle/>
        <a:p>
          <a:endParaRPr lang="en-US"/>
        </a:p>
      </dgm:t>
    </dgm:pt>
    <dgm:pt modelId="{0FC29921-6EC8-4814-BA68-66761ED8F8DC}" type="asst">
      <dgm:prSet phldrT="[Text]" custT="1"/>
      <dgm:spPr/>
      <dgm:t>
        <a:bodyPr/>
        <a:lstStyle/>
        <a:p>
          <a:r>
            <a:rPr lang="en-US" sz="1400" dirty="0"/>
            <a:t>Fire Rescue and HAZMAT Committee</a:t>
          </a:r>
        </a:p>
      </dgm:t>
    </dgm:pt>
    <dgm:pt modelId="{CC9E4AC4-CB12-4222-8971-1B95381BE4F6}" type="parTrans" cxnId="{B9C43FD6-7A60-4207-A02B-9AB369B849C6}">
      <dgm:prSet/>
      <dgm:spPr/>
      <dgm:t>
        <a:bodyPr/>
        <a:lstStyle/>
        <a:p>
          <a:endParaRPr lang="en-US"/>
        </a:p>
      </dgm:t>
    </dgm:pt>
    <dgm:pt modelId="{D9C71988-2595-473A-BACB-0627A09AFAF6}" type="sibTrans" cxnId="{B9C43FD6-7A60-4207-A02B-9AB369B849C6}">
      <dgm:prSet/>
      <dgm:spPr/>
      <dgm:t>
        <a:bodyPr/>
        <a:lstStyle/>
        <a:p>
          <a:endParaRPr lang="en-US"/>
        </a:p>
      </dgm:t>
    </dgm:pt>
    <dgm:pt modelId="{F7463FEE-1252-43C6-920D-63848BDFD480}" type="asst">
      <dgm:prSet phldrT="[Text]"/>
      <dgm:spPr/>
      <dgm:t>
        <a:bodyPr/>
        <a:lstStyle/>
        <a:p>
          <a:r>
            <a:rPr lang="en-US" dirty="0"/>
            <a:t>Business Preparedness and Continuity Coalition</a:t>
          </a:r>
        </a:p>
      </dgm:t>
    </dgm:pt>
    <dgm:pt modelId="{6DDCEFEF-1760-4EBC-ABFD-90B09B7B794E}" type="parTrans" cxnId="{C64CB9FF-0FF2-480E-8474-FF1DD1553DB6}">
      <dgm:prSet/>
      <dgm:spPr/>
      <dgm:t>
        <a:bodyPr/>
        <a:lstStyle/>
        <a:p>
          <a:endParaRPr lang="en-US"/>
        </a:p>
      </dgm:t>
    </dgm:pt>
    <dgm:pt modelId="{80132313-2FE8-4260-97D5-A8A36B9072CF}" type="sibTrans" cxnId="{C64CB9FF-0FF2-480E-8474-FF1DD1553DB6}">
      <dgm:prSet/>
      <dgm:spPr/>
      <dgm:t>
        <a:bodyPr/>
        <a:lstStyle/>
        <a:p>
          <a:endParaRPr lang="en-US"/>
        </a:p>
      </dgm:t>
    </dgm:pt>
    <dgm:pt modelId="{A64D54B4-FF60-4D3E-9E09-BDA8F5B4E53A}" type="asst">
      <dgm:prSet phldrT="[Text]"/>
      <dgm:spPr/>
      <dgm:t>
        <a:bodyPr/>
        <a:lstStyle/>
        <a:p>
          <a:r>
            <a:rPr lang="en-US" dirty="0"/>
            <a:t>Federal and State Health Partners</a:t>
          </a:r>
        </a:p>
      </dgm:t>
    </dgm:pt>
    <dgm:pt modelId="{403AF47A-9F1C-441B-9CF2-F76C0CE7609C}" type="parTrans" cxnId="{9E9DF448-5846-4CDF-98BD-39ADBFDDAD14}">
      <dgm:prSet/>
      <dgm:spPr/>
      <dgm:t>
        <a:bodyPr/>
        <a:lstStyle/>
        <a:p>
          <a:endParaRPr lang="en-US"/>
        </a:p>
      </dgm:t>
    </dgm:pt>
    <dgm:pt modelId="{1C4E0887-8B6C-4146-8392-87B90AFF8B6A}" type="sibTrans" cxnId="{9E9DF448-5846-4CDF-98BD-39ADBFDDAD14}">
      <dgm:prSet/>
      <dgm:spPr/>
      <dgm:t>
        <a:bodyPr/>
        <a:lstStyle/>
        <a:p>
          <a:endParaRPr lang="en-US"/>
        </a:p>
      </dgm:t>
    </dgm:pt>
    <dgm:pt modelId="{AEDAD5B9-3E6B-4F1F-8834-8D345ACA59BF}" type="pres">
      <dgm:prSet presAssocID="{E8B038FE-E518-4124-99C1-E6D8BBC835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73C855F-67F5-425C-B8C4-71426DB966ED}" type="pres">
      <dgm:prSet presAssocID="{AAF03E80-1B83-44B9-91E3-3D669E05B200}" presName="hierRoot1" presStyleCnt="0">
        <dgm:presLayoutVars>
          <dgm:hierBranch val="init"/>
        </dgm:presLayoutVars>
      </dgm:prSet>
      <dgm:spPr/>
    </dgm:pt>
    <dgm:pt modelId="{F5346FB3-D29A-4C0F-B455-25B8356BF523}" type="pres">
      <dgm:prSet presAssocID="{AAF03E80-1B83-44B9-91E3-3D669E05B200}" presName="rootComposite1" presStyleCnt="0"/>
      <dgm:spPr/>
    </dgm:pt>
    <dgm:pt modelId="{8304C75E-741B-4F74-8402-4C5E7A650170}" type="pres">
      <dgm:prSet presAssocID="{AAF03E80-1B83-44B9-91E3-3D669E05B200}" presName="rootText1" presStyleLbl="node0" presStyleIdx="0" presStyleCnt="9" custScaleY="145534">
        <dgm:presLayoutVars>
          <dgm:chPref val="3"/>
        </dgm:presLayoutVars>
      </dgm:prSet>
      <dgm:spPr/>
    </dgm:pt>
    <dgm:pt modelId="{D9146031-5CDC-4424-B567-5D9547470C43}" type="pres">
      <dgm:prSet presAssocID="{AAF03E80-1B83-44B9-91E3-3D669E05B200}" presName="rootConnector1" presStyleLbl="node1" presStyleIdx="0" presStyleCnt="0"/>
      <dgm:spPr/>
    </dgm:pt>
    <dgm:pt modelId="{A56CA680-8FD6-4FEA-A44E-F710F2896890}" type="pres">
      <dgm:prSet presAssocID="{AAF03E80-1B83-44B9-91E3-3D669E05B200}" presName="hierChild2" presStyleCnt="0"/>
      <dgm:spPr/>
    </dgm:pt>
    <dgm:pt modelId="{0B1F4EFE-DB1F-4031-8D01-256AE9A33664}" type="pres">
      <dgm:prSet presAssocID="{6B260441-1A2C-43F6-97FB-E22D2D147455}" presName="Name37" presStyleLbl="parChTrans1D2" presStyleIdx="0" presStyleCnt="4"/>
      <dgm:spPr/>
    </dgm:pt>
    <dgm:pt modelId="{922AC148-CEEE-4CA7-BC00-7641693A2D84}" type="pres">
      <dgm:prSet presAssocID="{F2E54FEA-E21D-4DD3-86B1-757ED6808A59}" presName="hierRoot2" presStyleCnt="0">
        <dgm:presLayoutVars>
          <dgm:hierBranch val="init"/>
        </dgm:presLayoutVars>
      </dgm:prSet>
      <dgm:spPr/>
    </dgm:pt>
    <dgm:pt modelId="{283B0B6F-6F54-4D50-8A64-B5C8B43118E2}" type="pres">
      <dgm:prSet presAssocID="{F2E54FEA-E21D-4DD3-86B1-757ED6808A59}" presName="rootComposite" presStyleCnt="0"/>
      <dgm:spPr/>
    </dgm:pt>
    <dgm:pt modelId="{77433790-66C2-4EBF-9C93-5FE9DB55192F}" type="pres">
      <dgm:prSet presAssocID="{F2E54FEA-E21D-4DD3-86B1-757ED6808A59}" presName="rootText" presStyleLbl="node2" presStyleIdx="0" presStyleCnt="3" custScaleY="154377" custLinFactNeighborX="18099" custLinFactNeighborY="46663">
        <dgm:presLayoutVars>
          <dgm:chPref val="3"/>
        </dgm:presLayoutVars>
      </dgm:prSet>
      <dgm:spPr/>
    </dgm:pt>
    <dgm:pt modelId="{7CF29FA9-86D8-4281-8E00-C7B9D26936F1}" type="pres">
      <dgm:prSet presAssocID="{F2E54FEA-E21D-4DD3-86B1-757ED6808A59}" presName="rootConnector" presStyleLbl="node2" presStyleIdx="0" presStyleCnt="3"/>
      <dgm:spPr/>
    </dgm:pt>
    <dgm:pt modelId="{DDB47B79-FD11-48B6-8034-1D6AB189F40F}" type="pres">
      <dgm:prSet presAssocID="{F2E54FEA-E21D-4DD3-86B1-757ED6808A59}" presName="hierChild4" presStyleCnt="0"/>
      <dgm:spPr/>
    </dgm:pt>
    <dgm:pt modelId="{08259B30-5590-4C77-8D32-0D921F7A6FB0}" type="pres">
      <dgm:prSet presAssocID="{F2E54FEA-E21D-4DD3-86B1-757ED6808A59}" presName="hierChild5" presStyleCnt="0"/>
      <dgm:spPr/>
    </dgm:pt>
    <dgm:pt modelId="{576C0324-F9EA-4F15-A221-D5AFD7EC29DD}" type="pres">
      <dgm:prSet presAssocID="{99DB80E9-05F2-49C6-95AD-0D5DE63FB392}" presName="Name37" presStyleLbl="parChTrans1D2" presStyleIdx="1" presStyleCnt="4"/>
      <dgm:spPr/>
    </dgm:pt>
    <dgm:pt modelId="{BD85FAB0-FFC2-4F61-9F6D-58A3DF84C9D7}" type="pres">
      <dgm:prSet presAssocID="{E70AA6F2-33C2-4DFF-BE7E-EDAAF2A44372}" presName="hierRoot2" presStyleCnt="0">
        <dgm:presLayoutVars>
          <dgm:hierBranch val="init"/>
        </dgm:presLayoutVars>
      </dgm:prSet>
      <dgm:spPr/>
    </dgm:pt>
    <dgm:pt modelId="{BA99FB70-8302-4555-8B2C-9997B7DF9360}" type="pres">
      <dgm:prSet presAssocID="{E70AA6F2-33C2-4DFF-BE7E-EDAAF2A44372}" presName="rootComposite" presStyleCnt="0"/>
      <dgm:spPr/>
    </dgm:pt>
    <dgm:pt modelId="{E5A46D68-5AC8-48A5-9D47-D6FB4E4EB839}" type="pres">
      <dgm:prSet presAssocID="{E70AA6F2-33C2-4DFF-BE7E-EDAAF2A44372}" presName="rootText" presStyleLbl="node2" presStyleIdx="1" presStyleCnt="3" custScaleY="186096" custLinFactNeighborX="6481" custLinFactNeighborY="47549">
        <dgm:presLayoutVars>
          <dgm:chPref val="3"/>
        </dgm:presLayoutVars>
      </dgm:prSet>
      <dgm:spPr/>
    </dgm:pt>
    <dgm:pt modelId="{8CBFB062-1B22-49E1-B399-65A57F30BB89}" type="pres">
      <dgm:prSet presAssocID="{E70AA6F2-33C2-4DFF-BE7E-EDAAF2A44372}" presName="rootConnector" presStyleLbl="node2" presStyleIdx="1" presStyleCnt="3"/>
      <dgm:spPr/>
    </dgm:pt>
    <dgm:pt modelId="{13F0BA24-30F7-462A-9791-C09FC7AE8871}" type="pres">
      <dgm:prSet presAssocID="{E70AA6F2-33C2-4DFF-BE7E-EDAAF2A44372}" presName="hierChild4" presStyleCnt="0"/>
      <dgm:spPr/>
    </dgm:pt>
    <dgm:pt modelId="{2374EAFE-3E98-4E37-AACF-EE602B38AD02}" type="pres">
      <dgm:prSet presAssocID="{E70AA6F2-33C2-4DFF-BE7E-EDAAF2A44372}" presName="hierChild5" presStyleCnt="0"/>
      <dgm:spPr/>
    </dgm:pt>
    <dgm:pt modelId="{5C9B9EB8-890E-439D-94F7-7771CCB987CA}" type="pres">
      <dgm:prSet presAssocID="{2164B291-D893-45C6-B109-182F09166A45}" presName="Name37" presStyleLbl="parChTrans1D2" presStyleIdx="2" presStyleCnt="4"/>
      <dgm:spPr/>
    </dgm:pt>
    <dgm:pt modelId="{6135D249-A825-4381-9BA1-E88F19458DE3}" type="pres">
      <dgm:prSet presAssocID="{4F069B72-F952-4609-BEA0-245FD859D60D}" presName="hierRoot2" presStyleCnt="0">
        <dgm:presLayoutVars>
          <dgm:hierBranch val="init"/>
        </dgm:presLayoutVars>
      </dgm:prSet>
      <dgm:spPr/>
    </dgm:pt>
    <dgm:pt modelId="{EC16F96F-A04A-4529-9032-543791001FA4}" type="pres">
      <dgm:prSet presAssocID="{4F069B72-F952-4609-BEA0-245FD859D60D}" presName="rootComposite" presStyleCnt="0"/>
      <dgm:spPr/>
    </dgm:pt>
    <dgm:pt modelId="{28A74352-5871-4398-9ED5-8BD0850E1283}" type="pres">
      <dgm:prSet presAssocID="{4F069B72-F952-4609-BEA0-245FD859D60D}" presName="rootText" presStyleLbl="node2" presStyleIdx="2" presStyleCnt="3" custScaleY="186096" custLinFactNeighborX="4932" custLinFactNeighborY="46663">
        <dgm:presLayoutVars>
          <dgm:chPref val="3"/>
        </dgm:presLayoutVars>
      </dgm:prSet>
      <dgm:spPr/>
    </dgm:pt>
    <dgm:pt modelId="{D8E00277-8ABC-4E75-87B3-40DEB728F3C0}" type="pres">
      <dgm:prSet presAssocID="{4F069B72-F952-4609-BEA0-245FD859D60D}" presName="rootConnector" presStyleLbl="node2" presStyleIdx="2" presStyleCnt="3"/>
      <dgm:spPr/>
    </dgm:pt>
    <dgm:pt modelId="{E681CCE1-8BD6-4366-B61B-93F465E5939D}" type="pres">
      <dgm:prSet presAssocID="{4F069B72-F952-4609-BEA0-245FD859D60D}" presName="hierChild4" presStyleCnt="0"/>
      <dgm:spPr/>
    </dgm:pt>
    <dgm:pt modelId="{549A28FF-E975-4E79-B8DF-E581FEFB227A}" type="pres">
      <dgm:prSet presAssocID="{4F069B72-F952-4609-BEA0-245FD859D60D}" presName="hierChild5" presStyleCnt="0"/>
      <dgm:spPr/>
    </dgm:pt>
    <dgm:pt modelId="{02407C54-A7B3-49D0-B51B-5A3AE7551BA3}" type="pres">
      <dgm:prSet presAssocID="{AAF03E80-1B83-44B9-91E3-3D669E05B200}" presName="hierChild3" presStyleCnt="0"/>
      <dgm:spPr/>
    </dgm:pt>
    <dgm:pt modelId="{3CEEB345-46F7-4D20-8C74-8D54F5D3DE49}" type="pres">
      <dgm:prSet presAssocID="{6B5E84D8-5347-47DC-B962-0542EF2A6821}" presName="Name111" presStyleLbl="parChTrans1D2" presStyleIdx="3" presStyleCnt="4"/>
      <dgm:spPr/>
    </dgm:pt>
    <dgm:pt modelId="{73CC031F-FA4E-4B71-B107-2A2AC5C9E4CA}" type="pres">
      <dgm:prSet presAssocID="{80B43426-7284-408F-98E4-64CEF25F0D6E}" presName="hierRoot3" presStyleCnt="0">
        <dgm:presLayoutVars>
          <dgm:hierBranch val="init"/>
        </dgm:presLayoutVars>
      </dgm:prSet>
      <dgm:spPr/>
    </dgm:pt>
    <dgm:pt modelId="{3D21671A-436E-4694-B225-2C4956A707F6}" type="pres">
      <dgm:prSet presAssocID="{80B43426-7284-408F-98E4-64CEF25F0D6E}" presName="rootComposite3" presStyleCnt="0"/>
      <dgm:spPr/>
    </dgm:pt>
    <dgm:pt modelId="{747997AF-00D9-4BFA-9640-5A45C8A436D0}" type="pres">
      <dgm:prSet presAssocID="{80B43426-7284-408F-98E4-64CEF25F0D6E}" presName="rootText3" presStyleLbl="asst1" presStyleIdx="0" presStyleCnt="1">
        <dgm:presLayoutVars>
          <dgm:chPref val="3"/>
        </dgm:presLayoutVars>
      </dgm:prSet>
      <dgm:spPr/>
    </dgm:pt>
    <dgm:pt modelId="{46297183-82AB-4A64-A871-844D9F07B8CF}" type="pres">
      <dgm:prSet presAssocID="{80B43426-7284-408F-98E4-64CEF25F0D6E}" presName="rootConnector3" presStyleLbl="asst1" presStyleIdx="0" presStyleCnt="1"/>
      <dgm:spPr/>
    </dgm:pt>
    <dgm:pt modelId="{8C0D355F-384B-4D61-90C4-F6A850D434CD}" type="pres">
      <dgm:prSet presAssocID="{80B43426-7284-408F-98E4-64CEF25F0D6E}" presName="hierChild6" presStyleCnt="0"/>
      <dgm:spPr/>
    </dgm:pt>
    <dgm:pt modelId="{916EAA84-C2EB-404B-BD5D-3D901EA2B0FE}" type="pres">
      <dgm:prSet presAssocID="{80B43426-7284-408F-98E4-64CEF25F0D6E}" presName="hierChild7" presStyleCnt="0"/>
      <dgm:spPr/>
    </dgm:pt>
    <dgm:pt modelId="{7C5B6167-9BF3-4B54-A04D-E93F70C70AE3}" type="pres">
      <dgm:prSet presAssocID="{5B250EA5-36DD-4B2F-A1A7-84E44D2C839A}" presName="hierRoot1" presStyleCnt="0">
        <dgm:presLayoutVars>
          <dgm:hierBranch val="init"/>
        </dgm:presLayoutVars>
      </dgm:prSet>
      <dgm:spPr/>
    </dgm:pt>
    <dgm:pt modelId="{3BA4616B-D080-4B43-983C-3848B087D95A}" type="pres">
      <dgm:prSet presAssocID="{5B250EA5-36DD-4B2F-A1A7-84E44D2C839A}" presName="rootComposite1" presStyleCnt="0"/>
      <dgm:spPr/>
    </dgm:pt>
    <dgm:pt modelId="{997B7ADB-CAAC-4BDD-B4D3-706C71343E73}" type="pres">
      <dgm:prSet presAssocID="{5B250EA5-36DD-4B2F-A1A7-84E44D2C839A}" presName="rootText1" presStyleLbl="node0" presStyleIdx="1" presStyleCnt="9" custLinFactY="92980" custLinFactNeighborX="-59922" custLinFactNeighborY="100000">
        <dgm:presLayoutVars>
          <dgm:chPref val="3"/>
        </dgm:presLayoutVars>
      </dgm:prSet>
      <dgm:spPr/>
    </dgm:pt>
    <dgm:pt modelId="{451A4931-5506-44A7-8530-AD060924BDBB}" type="pres">
      <dgm:prSet presAssocID="{5B250EA5-36DD-4B2F-A1A7-84E44D2C839A}" presName="rootConnector1" presStyleLbl="asst0" presStyleIdx="0" presStyleCnt="0"/>
      <dgm:spPr/>
    </dgm:pt>
    <dgm:pt modelId="{98F23471-5585-4FAE-90FB-CE233D8D8103}" type="pres">
      <dgm:prSet presAssocID="{5B250EA5-36DD-4B2F-A1A7-84E44D2C839A}" presName="hierChild2" presStyleCnt="0"/>
      <dgm:spPr/>
    </dgm:pt>
    <dgm:pt modelId="{99E4ACBE-0F98-4FDF-A944-323481B16A8C}" type="pres">
      <dgm:prSet presAssocID="{5B250EA5-36DD-4B2F-A1A7-84E44D2C839A}" presName="hierChild3" presStyleCnt="0"/>
      <dgm:spPr/>
    </dgm:pt>
    <dgm:pt modelId="{F312B89B-10F2-4546-AE08-F338A224DEE0}" type="pres">
      <dgm:prSet presAssocID="{CBAC23CC-7A1D-4447-B8CE-98E745AAAF09}" presName="hierRoot1" presStyleCnt="0">
        <dgm:presLayoutVars>
          <dgm:hierBranch val="init"/>
        </dgm:presLayoutVars>
      </dgm:prSet>
      <dgm:spPr/>
    </dgm:pt>
    <dgm:pt modelId="{F8C9FF49-E022-4A45-AFFE-D10332C135EB}" type="pres">
      <dgm:prSet presAssocID="{CBAC23CC-7A1D-4447-B8CE-98E745AAAF09}" presName="rootComposite1" presStyleCnt="0"/>
      <dgm:spPr/>
    </dgm:pt>
    <dgm:pt modelId="{4CBA9495-E8AE-47ED-B01E-DC2D3352D65E}" type="pres">
      <dgm:prSet presAssocID="{CBAC23CC-7A1D-4447-B8CE-98E745AAAF09}" presName="rootText1" presStyleLbl="node0" presStyleIdx="2" presStyleCnt="9" custScaleY="127187" custLinFactY="189908" custLinFactNeighborX="1967" custLinFactNeighborY="200000">
        <dgm:presLayoutVars>
          <dgm:chPref val="3"/>
        </dgm:presLayoutVars>
      </dgm:prSet>
      <dgm:spPr/>
    </dgm:pt>
    <dgm:pt modelId="{B6B7CD48-5CCF-4486-92BA-C349DFDAF5BC}" type="pres">
      <dgm:prSet presAssocID="{CBAC23CC-7A1D-4447-B8CE-98E745AAAF09}" presName="rootConnector1" presStyleLbl="asst0" presStyleIdx="0" presStyleCnt="0"/>
      <dgm:spPr/>
    </dgm:pt>
    <dgm:pt modelId="{B1E7F7AD-58A0-43CA-924B-6E2C89EC792C}" type="pres">
      <dgm:prSet presAssocID="{CBAC23CC-7A1D-4447-B8CE-98E745AAAF09}" presName="hierChild2" presStyleCnt="0"/>
      <dgm:spPr/>
    </dgm:pt>
    <dgm:pt modelId="{65A068BB-2D7D-4107-A00D-47A46767B12A}" type="pres">
      <dgm:prSet presAssocID="{CBAC23CC-7A1D-4447-B8CE-98E745AAAF09}" presName="hierChild3" presStyleCnt="0"/>
      <dgm:spPr/>
    </dgm:pt>
    <dgm:pt modelId="{AC64ED8B-86C8-4387-A31D-819E0BC305B5}" type="pres">
      <dgm:prSet presAssocID="{83DF758D-CA79-4999-831F-B25D7B9C1AA8}" presName="hierRoot1" presStyleCnt="0">
        <dgm:presLayoutVars>
          <dgm:hierBranch val="init"/>
        </dgm:presLayoutVars>
      </dgm:prSet>
      <dgm:spPr/>
    </dgm:pt>
    <dgm:pt modelId="{69EA7E55-4848-44EA-9173-CF7E1AE2F8CA}" type="pres">
      <dgm:prSet presAssocID="{83DF758D-CA79-4999-831F-B25D7B9C1AA8}" presName="rootComposite1" presStyleCnt="0"/>
      <dgm:spPr/>
    </dgm:pt>
    <dgm:pt modelId="{D187C254-C4BD-4FE1-ABDB-1FFCB4428470}" type="pres">
      <dgm:prSet presAssocID="{83DF758D-CA79-4999-831F-B25D7B9C1AA8}" presName="rootText1" presStyleLbl="node0" presStyleIdx="3" presStyleCnt="9" custScaleY="149432" custLinFactX="12528" custLinFactY="187460" custLinFactNeighborX="100000" custLinFactNeighborY="200000">
        <dgm:presLayoutVars>
          <dgm:chPref val="3"/>
        </dgm:presLayoutVars>
      </dgm:prSet>
      <dgm:spPr/>
    </dgm:pt>
    <dgm:pt modelId="{8398E7B8-DDED-4F7E-9659-2DCF219F4041}" type="pres">
      <dgm:prSet presAssocID="{83DF758D-CA79-4999-831F-B25D7B9C1AA8}" presName="rootConnector1" presStyleLbl="asst0" presStyleIdx="0" presStyleCnt="0"/>
      <dgm:spPr/>
    </dgm:pt>
    <dgm:pt modelId="{04C7F966-EF0A-4D35-8450-B411CCC2EFEB}" type="pres">
      <dgm:prSet presAssocID="{83DF758D-CA79-4999-831F-B25D7B9C1AA8}" presName="hierChild2" presStyleCnt="0"/>
      <dgm:spPr/>
    </dgm:pt>
    <dgm:pt modelId="{51366692-D2BB-4C45-97E3-4229B593B6A8}" type="pres">
      <dgm:prSet presAssocID="{83DF758D-CA79-4999-831F-B25D7B9C1AA8}" presName="hierChild3" presStyleCnt="0"/>
      <dgm:spPr/>
    </dgm:pt>
    <dgm:pt modelId="{0CD1E2F9-B20E-4AB9-9F4B-9EA8D345E939}" type="pres">
      <dgm:prSet presAssocID="{5C319E07-25C3-4BBC-B584-D5420B214F03}" presName="hierRoot1" presStyleCnt="0">
        <dgm:presLayoutVars>
          <dgm:hierBranch val="init"/>
        </dgm:presLayoutVars>
      </dgm:prSet>
      <dgm:spPr/>
    </dgm:pt>
    <dgm:pt modelId="{94DB6728-6EB3-495F-8866-427DFA4234E4}" type="pres">
      <dgm:prSet presAssocID="{5C319E07-25C3-4BBC-B584-D5420B214F03}" presName="rootComposite1" presStyleCnt="0"/>
      <dgm:spPr/>
    </dgm:pt>
    <dgm:pt modelId="{390353E3-5500-4321-9897-CC1FEF3480E0}" type="pres">
      <dgm:prSet presAssocID="{5C319E07-25C3-4BBC-B584-D5420B214F03}" presName="rootText1" presStyleLbl="node0" presStyleIdx="4" presStyleCnt="9" custScaleY="157838" custLinFactX="100000" custLinFactY="300000" custLinFactNeighborX="156943" custLinFactNeighborY="307193">
        <dgm:presLayoutVars>
          <dgm:chPref val="3"/>
        </dgm:presLayoutVars>
      </dgm:prSet>
      <dgm:spPr/>
    </dgm:pt>
    <dgm:pt modelId="{8BEBFA26-7B3B-4A6C-B1B2-963150C19C88}" type="pres">
      <dgm:prSet presAssocID="{5C319E07-25C3-4BBC-B584-D5420B214F03}" presName="rootConnector1" presStyleLbl="asst0" presStyleIdx="0" presStyleCnt="0"/>
      <dgm:spPr/>
    </dgm:pt>
    <dgm:pt modelId="{65ADEC05-1B4F-4E11-8B69-40157B2C75D6}" type="pres">
      <dgm:prSet presAssocID="{5C319E07-25C3-4BBC-B584-D5420B214F03}" presName="hierChild2" presStyleCnt="0"/>
      <dgm:spPr/>
    </dgm:pt>
    <dgm:pt modelId="{61DA80F1-1C2D-40F4-97C9-AAC3BC89E697}" type="pres">
      <dgm:prSet presAssocID="{5C319E07-25C3-4BBC-B584-D5420B214F03}" presName="hierChild3" presStyleCnt="0"/>
      <dgm:spPr/>
    </dgm:pt>
    <dgm:pt modelId="{3865AF86-22AF-4079-A439-AB2389AB1B16}" type="pres">
      <dgm:prSet presAssocID="{198CFBE1-993D-4D55-9EBB-61F347655265}" presName="hierRoot1" presStyleCnt="0">
        <dgm:presLayoutVars>
          <dgm:hierBranch val="init"/>
        </dgm:presLayoutVars>
      </dgm:prSet>
      <dgm:spPr/>
    </dgm:pt>
    <dgm:pt modelId="{EC3D64FC-BD9F-4FAC-8D21-065582B078E2}" type="pres">
      <dgm:prSet presAssocID="{198CFBE1-993D-4D55-9EBB-61F347655265}" presName="rootComposite1" presStyleCnt="0"/>
      <dgm:spPr/>
    </dgm:pt>
    <dgm:pt modelId="{4C20C562-0C99-41B3-B0A8-96032F6ECE00}" type="pres">
      <dgm:prSet presAssocID="{198CFBE1-993D-4D55-9EBB-61F347655265}" presName="rootText1" presStyleLbl="node0" presStyleIdx="5" presStyleCnt="9" custScaleY="147714" custLinFactX="-200000" custLinFactNeighborX="-245649" custLinFactNeighborY="0">
        <dgm:presLayoutVars>
          <dgm:chPref val="3"/>
        </dgm:presLayoutVars>
      </dgm:prSet>
      <dgm:spPr/>
    </dgm:pt>
    <dgm:pt modelId="{725F721E-369A-49D1-99BB-49F2EF7138EB}" type="pres">
      <dgm:prSet presAssocID="{198CFBE1-993D-4D55-9EBB-61F347655265}" presName="rootConnector1" presStyleLbl="asst0" presStyleIdx="0" presStyleCnt="0"/>
      <dgm:spPr/>
    </dgm:pt>
    <dgm:pt modelId="{EBA5F991-73E6-473C-9292-DFBDDAC20D75}" type="pres">
      <dgm:prSet presAssocID="{198CFBE1-993D-4D55-9EBB-61F347655265}" presName="hierChild2" presStyleCnt="0"/>
      <dgm:spPr/>
    </dgm:pt>
    <dgm:pt modelId="{E50178FB-2D3D-4C5F-A496-AE836544DD51}" type="pres">
      <dgm:prSet presAssocID="{198CFBE1-993D-4D55-9EBB-61F347655265}" presName="hierChild3" presStyleCnt="0"/>
      <dgm:spPr/>
    </dgm:pt>
    <dgm:pt modelId="{4E42111B-C827-4586-9140-2CB3938F61CB}" type="pres">
      <dgm:prSet presAssocID="{0FC29921-6EC8-4814-BA68-66761ED8F8DC}" presName="hierRoot1" presStyleCnt="0">
        <dgm:presLayoutVars>
          <dgm:hierBranch val="init"/>
        </dgm:presLayoutVars>
      </dgm:prSet>
      <dgm:spPr/>
    </dgm:pt>
    <dgm:pt modelId="{CDD40F8A-22F6-45A3-976C-1D7F188F747E}" type="pres">
      <dgm:prSet presAssocID="{0FC29921-6EC8-4814-BA68-66761ED8F8DC}" presName="rootComposite1" presStyleCnt="0"/>
      <dgm:spPr/>
    </dgm:pt>
    <dgm:pt modelId="{AB1B6ACA-7CE1-46BB-A080-62CDEFAC009F}" type="pres">
      <dgm:prSet presAssocID="{0FC29921-6EC8-4814-BA68-66761ED8F8DC}" presName="rootText1" presStyleLbl="node0" presStyleIdx="6" presStyleCnt="9" custScaleY="218643" custLinFactX="-161817" custLinFactY="194622" custLinFactNeighborX="-200000" custLinFactNeighborY="200000">
        <dgm:presLayoutVars>
          <dgm:chPref val="3"/>
        </dgm:presLayoutVars>
      </dgm:prSet>
      <dgm:spPr/>
    </dgm:pt>
    <dgm:pt modelId="{5B6B79EE-CC30-4CFE-8263-15FC10DDE5FD}" type="pres">
      <dgm:prSet presAssocID="{0FC29921-6EC8-4814-BA68-66761ED8F8DC}" presName="rootConnector1" presStyleLbl="asst0" presStyleIdx="0" presStyleCnt="0"/>
      <dgm:spPr/>
    </dgm:pt>
    <dgm:pt modelId="{67209923-77B7-4D52-A018-FFBA8FF47BB1}" type="pres">
      <dgm:prSet presAssocID="{0FC29921-6EC8-4814-BA68-66761ED8F8DC}" presName="hierChild2" presStyleCnt="0"/>
      <dgm:spPr/>
    </dgm:pt>
    <dgm:pt modelId="{D5B3466D-0E5B-4220-A030-7382591051A6}" type="pres">
      <dgm:prSet presAssocID="{0FC29921-6EC8-4814-BA68-66761ED8F8DC}" presName="hierChild3" presStyleCnt="0"/>
      <dgm:spPr/>
    </dgm:pt>
    <dgm:pt modelId="{DFB5557A-EB64-49EF-881B-B196F90DB605}" type="pres">
      <dgm:prSet presAssocID="{F7463FEE-1252-43C6-920D-63848BDFD480}" presName="hierRoot1" presStyleCnt="0">
        <dgm:presLayoutVars>
          <dgm:hierBranch val="init"/>
        </dgm:presLayoutVars>
      </dgm:prSet>
      <dgm:spPr/>
    </dgm:pt>
    <dgm:pt modelId="{C1E427CC-F429-48C3-8339-E2D39BA7B196}" type="pres">
      <dgm:prSet presAssocID="{F7463FEE-1252-43C6-920D-63848BDFD480}" presName="rootComposite1" presStyleCnt="0"/>
      <dgm:spPr/>
    </dgm:pt>
    <dgm:pt modelId="{2FCD0973-7001-41AD-BAD5-7EF9D0845A58}" type="pres">
      <dgm:prSet presAssocID="{F7463FEE-1252-43C6-920D-63848BDFD480}" presName="rootText1" presStyleLbl="node0" presStyleIdx="7" presStyleCnt="9" custScaleX="135652" custScaleY="186344" custLinFactX="-100000" custLinFactY="182805" custLinFactNeighborX="-155052" custLinFactNeighborY="200000">
        <dgm:presLayoutVars>
          <dgm:chPref val="3"/>
        </dgm:presLayoutVars>
      </dgm:prSet>
      <dgm:spPr/>
    </dgm:pt>
    <dgm:pt modelId="{80A2C972-E2A4-49E5-B9BD-0159B76E6E11}" type="pres">
      <dgm:prSet presAssocID="{F7463FEE-1252-43C6-920D-63848BDFD480}" presName="rootConnector1" presStyleLbl="asst0" presStyleIdx="0" presStyleCnt="0"/>
      <dgm:spPr/>
    </dgm:pt>
    <dgm:pt modelId="{84983B36-A88B-410D-97D2-BDD8EF8B4727}" type="pres">
      <dgm:prSet presAssocID="{F7463FEE-1252-43C6-920D-63848BDFD480}" presName="hierChild2" presStyleCnt="0"/>
      <dgm:spPr/>
    </dgm:pt>
    <dgm:pt modelId="{0A655085-879F-4B5D-9D5A-D605CE02AD3B}" type="pres">
      <dgm:prSet presAssocID="{F7463FEE-1252-43C6-920D-63848BDFD480}" presName="hierChild3" presStyleCnt="0"/>
      <dgm:spPr/>
    </dgm:pt>
    <dgm:pt modelId="{4089B774-7B0F-4E0D-8889-57B162BAE044}" type="pres">
      <dgm:prSet presAssocID="{A64D54B4-FF60-4D3E-9E09-BDA8F5B4E53A}" presName="hierRoot1" presStyleCnt="0">
        <dgm:presLayoutVars>
          <dgm:hierBranch val="init"/>
        </dgm:presLayoutVars>
      </dgm:prSet>
      <dgm:spPr/>
    </dgm:pt>
    <dgm:pt modelId="{72E40D2E-F4FF-483F-BF8E-5B9EE2E1BF7A}" type="pres">
      <dgm:prSet presAssocID="{A64D54B4-FF60-4D3E-9E09-BDA8F5B4E53A}" presName="rootComposite1" presStyleCnt="0"/>
      <dgm:spPr/>
    </dgm:pt>
    <dgm:pt modelId="{DB8A2A54-8E1A-41FA-9B61-3CA1E7CC2BDA}" type="pres">
      <dgm:prSet presAssocID="{A64D54B4-FF60-4D3E-9E09-BDA8F5B4E53A}" presName="rootText1" presStyleLbl="node0" presStyleIdx="8" presStyleCnt="9" custScaleY="147714" custLinFactX="-333506" custLinFactY="304087" custLinFactNeighborX="-400000" custLinFactNeighborY="400000">
        <dgm:presLayoutVars>
          <dgm:chPref val="3"/>
        </dgm:presLayoutVars>
      </dgm:prSet>
      <dgm:spPr/>
    </dgm:pt>
    <dgm:pt modelId="{45701BAB-21FF-435E-ADFB-CE5A53AA4776}" type="pres">
      <dgm:prSet presAssocID="{A64D54B4-FF60-4D3E-9E09-BDA8F5B4E53A}" presName="rootConnector1" presStyleLbl="asst0" presStyleIdx="0" presStyleCnt="0"/>
      <dgm:spPr/>
    </dgm:pt>
    <dgm:pt modelId="{51C7DA37-CD82-4875-8F2A-B9679E1043BA}" type="pres">
      <dgm:prSet presAssocID="{A64D54B4-FF60-4D3E-9E09-BDA8F5B4E53A}" presName="hierChild2" presStyleCnt="0"/>
      <dgm:spPr/>
    </dgm:pt>
    <dgm:pt modelId="{EE866E1E-2042-48A2-890C-4D3A46B5879C}" type="pres">
      <dgm:prSet presAssocID="{A64D54B4-FF60-4D3E-9E09-BDA8F5B4E53A}" presName="hierChild3" presStyleCnt="0"/>
      <dgm:spPr/>
    </dgm:pt>
  </dgm:ptLst>
  <dgm:cxnLst>
    <dgm:cxn modelId="{0D455C05-976B-4B42-AFDD-3AFACB1D3FA4}" type="presOf" srcId="{6B5E84D8-5347-47DC-B962-0542EF2A6821}" destId="{3CEEB345-46F7-4D20-8C74-8D54F5D3DE49}" srcOrd="0" destOrd="0" presId="urn:microsoft.com/office/officeart/2005/8/layout/orgChart1"/>
    <dgm:cxn modelId="{40387706-265C-4935-A7CC-1B830F8F14B6}" srcId="{E8B038FE-E518-4124-99C1-E6D8BBC83536}" destId="{5B250EA5-36DD-4B2F-A1A7-84E44D2C839A}" srcOrd="1" destOrd="0" parTransId="{1FDE4803-ACE3-4124-AE40-D2B6102D364C}" sibTransId="{70174399-A798-49BF-87CD-B7FF82D64692}"/>
    <dgm:cxn modelId="{0A3C880E-0F54-4AF1-8E89-FEFECBC82E64}" type="presOf" srcId="{AAF03E80-1B83-44B9-91E3-3D669E05B200}" destId="{8304C75E-741B-4F74-8402-4C5E7A650170}" srcOrd="0" destOrd="0" presId="urn:microsoft.com/office/officeart/2005/8/layout/orgChart1"/>
    <dgm:cxn modelId="{A05C960F-6DD0-4F58-9DA0-B7022E482E34}" type="presOf" srcId="{83DF758D-CA79-4999-831F-B25D7B9C1AA8}" destId="{8398E7B8-DDED-4F7E-9659-2DCF219F4041}" srcOrd="1" destOrd="0" presId="urn:microsoft.com/office/officeart/2005/8/layout/orgChart1"/>
    <dgm:cxn modelId="{BB0ED219-6206-45D6-A5CC-45347E2AE143}" type="presOf" srcId="{4F069B72-F952-4609-BEA0-245FD859D60D}" destId="{28A74352-5871-4398-9ED5-8BD0850E1283}" srcOrd="0" destOrd="0" presId="urn:microsoft.com/office/officeart/2005/8/layout/orgChart1"/>
    <dgm:cxn modelId="{D5FCBB1F-F01E-4FFB-B578-FDFF89ED3E29}" type="presOf" srcId="{5B250EA5-36DD-4B2F-A1A7-84E44D2C839A}" destId="{451A4931-5506-44A7-8530-AD060924BDBB}" srcOrd="1" destOrd="0" presId="urn:microsoft.com/office/officeart/2005/8/layout/orgChart1"/>
    <dgm:cxn modelId="{EFD81120-AFCF-405C-AF26-7D3945EF9436}" type="presOf" srcId="{F2E54FEA-E21D-4DD3-86B1-757ED6808A59}" destId="{77433790-66C2-4EBF-9C93-5FE9DB55192F}" srcOrd="0" destOrd="0" presId="urn:microsoft.com/office/officeart/2005/8/layout/orgChart1"/>
    <dgm:cxn modelId="{C6D91325-2389-4B7C-9169-5FCE9D0380C9}" type="presOf" srcId="{F7463FEE-1252-43C6-920D-63848BDFD480}" destId="{80A2C972-E2A4-49E5-B9BD-0159B76E6E11}" srcOrd="1" destOrd="0" presId="urn:microsoft.com/office/officeart/2005/8/layout/orgChart1"/>
    <dgm:cxn modelId="{8D4FFB2D-BFAA-4C55-906F-5FA212E7F4A4}" srcId="{E8B038FE-E518-4124-99C1-E6D8BBC83536}" destId="{5C319E07-25C3-4BBC-B584-D5420B214F03}" srcOrd="4" destOrd="0" parTransId="{DA068065-AF5B-4719-B75B-4C2B85D44321}" sibTransId="{6DC2AAC4-91DE-4E41-91B2-5CF1D4CBB3A3}"/>
    <dgm:cxn modelId="{F3CB222E-7DF9-408D-85ED-79394A3CEE35}" type="presOf" srcId="{4F069B72-F952-4609-BEA0-245FD859D60D}" destId="{D8E00277-8ABC-4E75-87B3-40DEB728F3C0}" srcOrd="1" destOrd="0" presId="urn:microsoft.com/office/officeart/2005/8/layout/orgChart1"/>
    <dgm:cxn modelId="{01940836-285F-4FE2-9E0A-009873DE2E1A}" type="presOf" srcId="{A64D54B4-FF60-4D3E-9E09-BDA8F5B4E53A}" destId="{45701BAB-21FF-435E-ADFB-CE5A53AA4776}" srcOrd="1" destOrd="0" presId="urn:microsoft.com/office/officeart/2005/8/layout/orgChart1"/>
    <dgm:cxn modelId="{9CC64B38-BE8C-422C-B50F-723F70BAD715}" type="presOf" srcId="{A64D54B4-FF60-4D3E-9E09-BDA8F5B4E53A}" destId="{DB8A2A54-8E1A-41FA-9B61-3CA1E7CC2BDA}" srcOrd="0" destOrd="0" presId="urn:microsoft.com/office/officeart/2005/8/layout/orgChart1"/>
    <dgm:cxn modelId="{D50FE63A-E901-41AF-A959-A5A2CC811954}" srcId="{E8B038FE-E518-4124-99C1-E6D8BBC83536}" destId="{AAF03E80-1B83-44B9-91E3-3D669E05B200}" srcOrd="0" destOrd="0" parTransId="{56BBA29A-EEBA-46F9-BBB0-FCF7388FA7AC}" sibTransId="{9128B0A3-0539-4E1A-A3CA-00007E965897}"/>
    <dgm:cxn modelId="{4D73363D-BC1A-4499-B1F6-483DA6C26A31}" type="presOf" srcId="{99DB80E9-05F2-49C6-95AD-0D5DE63FB392}" destId="{576C0324-F9EA-4F15-A221-D5AFD7EC29DD}" srcOrd="0" destOrd="0" presId="urn:microsoft.com/office/officeart/2005/8/layout/orgChart1"/>
    <dgm:cxn modelId="{689F435B-9079-44B4-8223-DE34F40B80C0}" type="presOf" srcId="{5C319E07-25C3-4BBC-B584-D5420B214F03}" destId="{8BEBFA26-7B3B-4A6C-B1B2-963150C19C88}" srcOrd="1" destOrd="0" presId="urn:microsoft.com/office/officeart/2005/8/layout/orgChart1"/>
    <dgm:cxn modelId="{01856142-A091-4AF1-BDE7-16E208C5CC63}" type="presOf" srcId="{CBAC23CC-7A1D-4447-B8CE-98E745AAAF09}" destId="{B6B7CD48-5CCF-4486-92BA-C349DFDAF5BC}" srcOrd="1" destOrd="0" presId="urn:microsoft.com/office/officeart/2005/8/layout/orgChart1"/>
    <dgm:cxn modelId="{D36C4A66-7E6C-44E9-A031-CA5C0ACE4F35}" type="presOf" srcId="{E70AA6F2-33C2-4DFF-BE7E-EDAAF2A44372}" destId="{8CBFB062-1B22-49E1-B399-65A57F30BB89}" srcOrd="1" destOrd="0" presId="urn:microsoft.com/office/officeart/2005/8/layout/orgChart1"/>
    <dgm:cxn modelId="{FDC49C47-35DA-4C1E-8009-29CEB3F56E6A}" type="presOf" srcId="{83DF758D-CA79-4999-831F-B25D7B9C1AA8}" destId="{D187C254-C4BD-4FE1-ABDB-1FFCB4428470}" srcOrd="0" destOrd="0" presId="urn:microsoft.com/office/officeart/2005/8/layout/orgChart1"/>
    <dgm:cxn modelId="{9E9DF448-5846-4CDF-98BD-39ADBFDDAD14}" srcId="{E8B038FE-E518-4124-99C1-E6D8BBC83536}" destId="{A64D54B4-FF60-4D3E-9E09-BDA8F5B4E53A}" srcOrd="8" destOrd="0" parTransId="{403AF47A-9F1C-441B-9CF2-F76C0CE7609C}" sibTransId="{1C4E0887-8B6C-4146-8392-87B90AFF8B6A}"/>
    <dgm:cxn modelId="{90E15269-9E2D-4BF0-9692-C0BA6DD4A333}" type="presOf" srcId="{E70AA6F2-33C2-4DFF-BE7E-EDAAF2A44372}" destId="{E5A46D68-5AC8-48A5-9D47-D6FB4E4EB839}" srcOrd="0" destOrd="0" presId="urn:microsoft.com/office/officeart/2005/8/layout/orgChart1"/>
    <dgm:cxn modelId="{B26E1C6A-8F20-4009-9F2E-57070E92E227}" type="presOf" srcId="{198CFBE1-993D-4D55-9EBB-61F347655265}" destId="{4C20C562-0C99-41B3-B0A8-96032F6ECE00}" srcOrd="0" destOrd="0" presId="urn:microsoft.com/office/officeart/2005/8/layout/orgChart1"/>
    <dgm:cxn modelId="{ED450F4E-860A-4D79-937D-AFB8B60C931E}" type="presOf" srcId="{80B43426-7284-408F-98E4-64CEF25F0D6E}" destId="{747997AF-00D9-4BFA-9640-5A45C8A436D0}" srcOrd="0" destOrd="0" presId="urn:microsoft.com/office/officeart/2005/8/layout/orgChart1"/>
    <dgm:cxn modelId="{2AB74A71-0B02-4C58-83B0-E45EF4BD8DC7}" srcId="{E8B038FE-E518-4124-99C1-E6D8BBC83536}" destId="{198CFBE1-993D-4D55-9EBB-61F347655265}" srcOrd="5" destOrd="0" parTransId="{7AD990EB-162B-4D89-BD0B-5578732451E0}" sibTransId="{9DABFB35-221E-4BF9-8834-3180C90DE59E}"/>
    <dgm:cxn modelId="{FBEA9E5A-E9C8-4611-9F44-99D339398F56}" srcId="{AAF03E80-1B83-44B9-91E3-3D669E05B200}" destId="{80B43426-7284-408F-98E4-64CEF25F0D6E}" srcOrd="0" destOrd="0" parTransId="{6B5E84D8-5347-47DC-B962-0542EF2A6821}" sibTransId="{3A7444F1-FE0F-4FD4-9641-4C4B84E62A20}"/>
    <dgm:cxn modelId="{0046397E-4637-430F-91F8-AE95B1239930}" type="presOf" srcId="{2164B291-D893-45C6-B109-182F09166A45}" destId="{5C9B9EB8-890E-439D-94F7-7771CCB987CA}" srcOrd="0" destOrd="0" presId="urn:microsoft.com/office/officeart/2005/8/layout/orgChart1"/>
    <dgm:cxn modelId="{30909180-647E-4CA0-9200-8FAEA19520A9}" srcId="{E8B038FE-E518-4124-99C1-E6D8BBC83536}" destId="{83DF758D-CA79-4999-831F-B25D7B9C1AA8}" srcOrd="3" destOrd="0" parTransId="{1CAD472D-9300-42FA-9E05-05419B417341}" sibTransId="{3E01A028-D3F4-4FF8-AF93-9B41F48FC427}"/>
    <dgm:cxn modelId="{19170D82-DC37-44D8-9FCC-78F4E05F2B01}" type="presOf" srcId="{E8B038FE-E518-4124-99C1-E6D8BBC83536}" destId="{AEDAD5B9-3E6B-4F1F-8834-8D345ACA59BF}" srcOrd="0" destOrd="0" presId="urn:microsoft.com/office/officeart/2005/8/layout/orgChart1"/>
    <dgm:cxn modelId="{1ACD538D-8B45-4BB7-9AA3-B565526CCD57}" type="presOf" srcId="{F2E54FEA-E21D-4DD3-86B1-757ED6808A59}" destId="{7CF29FA9-86D8-4281-8E00-C7B9D26936F1}" srcOrd="1" destOrd="0" presId="urn:microsoft.com/office/officeart/2005/8/layout/orgChart1"/>
    <dgm:cxn modelId="{62F50E94-8EB0-4527-B5B5-48F2F8C6885E}" type="presOf" srcId="{CBAC23CC-7A1D-4447-B8CE-98E745AAAF09}" destId="{4CBA9495-E8AE-47ED-B01E-DC2D3352D65E}" srcOrd="0" destOrd="0" presId="urn:microsoft.com/office/officeart/2005/8/layout/orgChart1"/>
    <dgm:cxn modelId="{44C84C99-97B9-49BC-B4B5-D7FF76F1A23A}" type="presOf" srcId="{198CFBE1-993D-4D55-9EBB-61F347655265}" destId="{725F721E-369A-49D1-99BB-49F2EF7138EB}" srcOrd="1" destOrd="0" presId="urn:microsoft.com/office/officeart/2005/8/layout/orgChart1"/>
    <dgm:cxn modelId="{8A95EF9E-E6D8-4E7A-BD05-BD96A7CD1856}" srcId="{AAF03E80-1B83-44B9-91E3-3D669E05B200}" destId="{4F069B72-F952-4609-BEA0-245FD859D60D}" srcOrd="3" destOrd="0" parTransId="{2164B291-D893-45C6-B109-182F09166A45}" sibTransId="{441072D8-9FD5-479E-A521-0A75C4252A14}"/>
    <dgm:cxn modelId="{8B33A8B3-1C21-4CD2-A71E-5E0123AF112F}" srcId="{E8B038FE-E518-4124-99C1-E6D8BBC83536}" destId="{CBAC23CC-7A1D-4447-B8CE-98E745AAAF09}" srcOrd="2" destOrd="0" parTransId="{C9B96A4F-2249-4743-91E3-563C0938414B}" sibTransId="{32CDFA1F-7505-4269-AE18-E6C60C1B4147}"/>
    <dgm:cxn modelId="{838A5DB6-8515-480A-8C03-1ECC9156FBA0}" type="presOf" srcId="{5C319E07-25C3-4BBC-B584-D5420B214F03}" destId="{390353E3-5500-4321-9897-CC1FEF3480E0}" srcOrd="0" destOrd="0" presId="urn:microsoft.com/office/officeart/2005/8/layout/orgChart1"/>
    <dgm:cxn modelId="{6F31EACD-F546-4B83-B37F-1059A944F449}" type="presOf" srcId="{5B250EA5-36DD-4B2F-A1A7-84E44D2C839A}" destId="{997B7ADB-CAAC-4BDD-B4D3-706C71343E73}" srcOrd="0" destOrd="0" presId="urn:microsoft.com/office/officeart/2005/8/layout/orgChart1"/>
    <dgm:cxn modelId="{143B14D0-00AC-4A02-A5F5-E3804F9462C2}" type="presOf" srcId="{F7463FEE-1252-43C6-920D-63848BDFD480}" destId="{2FCD0973-7001-41AD-BAD5-7EF9D0845A58}" srcOrd="0" destOrd="0" presId="urn:microsoft.com/office/officeart/2005/8/layout/orgChart1"/>
    <dgm:cxn modelId="{322573D3-A265-4EE1-A793-C55659A115FF}" srcId="{AAF03E80-1B83-44B9-91E3-3D669E05B200}" destId="{F2E54FEA-E21D-4DD3-86B1-757ED6808A59}" srcOrd="1" destOrd="0" parTransId="{6B260441-1A2C-43F6-97FB-E22D2D147455}" sibTransId="{E7296E43-55D0-40A2-94D4-D85A4951B41A}"/>
    <dgm:cxn modelId="{B9C43FD6-7A60-4207-A02B-9AB369B849C6}" srcId="{E8B038FE-E518-4124-99C1-E6D8BBC83536}" destId="{0FC29921-6EC8-4814-BA68-66761ED8F8DC}" srcOrd="6" destOrd="0" parTransId="{CC9E4AC4-CB12-4222-8971-1B95381BE4F6}" sibTransId="{D9C71988-2595-473A-BACB-0627A09AFAF6}"/>
    <dgm:cxn modelId="{570342D9-D722-47F3-BB99-01991C9B7FB3}" type="presOf" srcId="{6B260441-1A2C-43F6-97FB-E22D2D147455}" destId="{0B1F4EFE-DB1F-4031-8D01-256AE9A33664}" srcOrd="0" destOrd="0" presId="urn:microsoft.com/office/officeart/2005/8/layout/orgChart1"/>
    <dgm:cxn modelId="{A6641AE2-4C65-46FD-A81B-D696A2B5862A}" srcId="{AAF03E80-1B83-44B9-91E3-3D669E05B200}" destId="{E70AA6F2-33C2-4DFF-BE7E-EDAAF2A44372}" srcOrd="2" destOrd="0" parTransId="{99DB80E9-05F2-49C6-95AD-0D5DE63FB392}" sibTransId="{1C73FFC8-0E02-47F1-B6AA-62D4F8F47873}"/>
    <dgm:cxn modelId="{EE620EEF-D997-475E-A5ED-00C4F3B4CAE5}" type="presOf" srcId="{0FC29921-6EC8-4814-BA68-66761ED8F8DC}" destId="{5B6B79EE-CC30-4CFE-8263-15FC10DDE5FD}" srcOrd="1" destOrd="0" presId="urn:microsoft.com/office/officeart/2005/8/layout/orgChart1"/>
    <dgm:cxn modelId="{595EE1F0-A08D-4771-BEF1-FAAD079066D8}" type="presOf" srcId="{AAF03E80-1B83-44B9-91E3-3D669E05B200}" destId="{D9146031-5CDC-4424-B567-5D9547470C43}" srcOrd="1" destOrd="0" presId="urn:microsoft.com/office/officeart/2005/8/layout/orgChart1"/>
    <dgm:cxn modelId="{A82F5FFB-CA5D-4C07-A051-77D4D79118E5}" type="presOf" srcId="{80B43426-7284-408F-98E4-64CEF25F0D6E}" destId="{46297183-82AB-4A64-A871-844D9F07B8CF}" srcOrd="1" destOrd="0" presId="urn:microsoft.com/office/officeart/2005/8/layout/orgChart1"/>
    <dgm:cxn modelId="{DB8356FB-50C1-46A1-871E-ACF65246D65B}" type="presOf" srcId="{0FC29921-6EC8-4814-BA68-66761ED8F8DC}" destId="{AB1B6ACA-7CE1-46BB-A080-62CDEFAC009F}" srcOrd="0" destOrd="0" presId="urn:microsoft.com/office/officeart/2005/8/layout/orgChart1"/>
    <dgm:cxn modelId="{C64CB9FF-0FF2-480E-8474-FF1DD1553DB6}" srcId="{E8B038FE-E518-4124-99C1-E6D8BBC83536}" destId="{F7463FEE-1252-43C6-920D-63848BDFD480}" srcOrd="7" destOrd="0" parTransId="{6DDCEFEF-1760-4EBC-ABFD-90B09B7B794E}" sibTransId="{80132313-2FE8-4260-97D5-A8A36B9072CF}"/>
    <dgm:cxn modelId="{3A6B6D60-B101-4DAD-BEF7-EDB2C1F8A306}" type="presParOf" srcId="{AEDAD5B9-3E6B-4F1F-8834-8D345ACA59BF}" destId="{073C855F-67F5-425C-B8C4-71426DB966ED}" srcOrd="0" destOrd="0" presId="urn:microsoft.com/office/officeart/2005/8/layout/orgChart1"/>
    <dgm:cxn modelId="{B7C48A03-9149-4288-8698-E9892056535A}" type="presParOf" srcId="{073C855F-67F5-425C-B8C4-71426DB966ED}" destId="{F5346FB3-D29A-4C0F-B455-25B8356BF523}" srcOrd="0" destOrd="0" presId="urn:microsoft.com/office/officeart/2005/8/layout/orgChart1"/>
    <dgm:cxn modelId="{4EC2FF18-7F19-4C6E-8622-31EDCC959211}" type="presParOf" srcId="{F5346FB3-D29A-4C0F-B455-25B8356BF523}" destId="{8304C75E-741B-4F74-8402-4C5E7A650170}" srcOrd="0" destOrd="0" presId="urn:microsoft.com/office/officeart/2005/8/layout/orgChart1"/>
    <dgm:cxn modelId="{41BA6A2C-91BB-4714-A109-CE8E089D5BF2}" type="presParOf" srcId="{F5346FB3-D29A-4C0F-B455-25B8356BF523}" destId="{D9146031-5CDC-4424-B567-5D9547470C43}" srcOrd="1" destOrd="0" presId="urn:microsoft.com/office/officeart/2005/8/layout/orgChart1"/>
    <dgm:cxn modelId="{62EBCEC0-0A52-4D17-BA17-8ECA4BF5321C}" type="presParOf" srcId="{073C855F-67F5-425C-B8C4-71426DB966ED}" destId="{A56CA680-8FD6-4FEA-A44E-F710F2896890}" srcOrd="1" destOrd="0" presId="urn:microsoft.com/office/officeart/2005/8/layout/orgChart1"/>
    <dgm:cxn modelId="{3D53C0BA-D417-41B1-B665-F4691F6C04B9}" type="presParOf" srcId="{A56CA680-8FD6-4FEA-A44E-F710F2896890}" destId="{0B1F4EFE-DB1F-4031-8D01-256AE9A33664}" srcOrd="0" destOrd="0" presId="urn:microsoft.com/office/officeart/2005/8/layout/orgChart1"/>
    <dgm:cxn modelId="{3057971B-09EA-4B0A-8CCE-5149184EF7A5}" type="presParOf" srcId="{A56CA680-8FD6-4FEA-A44E-F710F2896890}" destId="{922AC148-CEEE-4CA7-BC00-7641693A2D84}" srcOrd="1" destOrd="0" presId="urn:microsoft.com/office/officeart/2005/8/layout/orgChart1"/>
    <dgm:cxn modelId="{E2697844-B3D6-4038-B641-F7E5A089398F}" type="presParOf" srcId="{922AC148-CEEE-4CA7-BC00-7641693A2D84}" destId="{283B0B6F-6F54-4D50-8A64-B5C8B43118E2}" srcOrd="0" destOrd="0" presId="urn:microsoft.com/office/officeart/2005/8/layout/orgChart1"/>
    <dgm:cxn modelId="{5C43FD00-C96E-46B0-A7FB-771F69B15B89}" type="presParOf" srcId="{283B0B6F-6F54-4D50-8A64-B5C8B43118E2}" destId="{77433790-66C2-4EBF-9C93-5FE9DB55192F}" srcOrd="0" destOrd="0" presId="urn:microsoft.com/office/officeart/2005/8/layout/orgChart1"/>
    <dgm:cxn modelId="{8C673C5B-4A7A-4425-9AA7-68FE1FC71A5F}" type="presParOf" srcId="{283B0B6F-6F54-4D50-8A64-B5C8B43118E2}" destId="{7CF29FA9-86D8-4281-8E00-C7B9D26936F1}" srcOrd="1" destOrd="0" presId="urn:microsoft.com/office/officeart/2005/8/layout/orgChart1"/>
    <dgm:cxn modelId="{A42C4A08-0A44-4F0B-B38E-DECD2E2B2064}" type="presParOf" srcId="{922AC148-CEEE-4CA7-BC00-7641693A2D84}" destId="{DDB47B79-FD11-48B6-8034-1D6AB189F40F}" srcOrd="1" destOrd="0" presId="urn:microsoft.com/office/officeart/2005/8/layout/orgChart1"/>
    <dgm:cxn modelId="{7A13C284-AA94-4177-BE77-5A552CF2530E}" type="presParOf" srcId="{922AC148-CEEE-4CA7-BC00-7641693A2D84}" destId="{08259B30-5590-4C77-8D32-0D921F7A6FB0}" srcOrd="2" destOrd="0" presId="urn:microsoft.com/office/officeart/2005/8/layout/orgChart1"/>
    <dgm:cxn modelId="{8AC0B228-3477-45A0-B095-7814A6EA63B5}" type="presParOf" srcId="{A56CA680-8FD6-4FEA-A44E-F710F2896890}" destId="{576C0324-F9EA-4F15-A221-D5AFD7EC29DD}" srcOrd="2" destOrd="0" presId="urn:microsoft.com/office/officeart/2005/8/layout/orgChart1"/>
    <dgm:cxn modelId="{3E9DEC29-45CC-403A-A551-D3A3A139536C}" type="presParOf" srcId="{A56CA680-8FD6-4FEA-A44E-F710F2896890}" destId="{BD85FAB0-FFC2-4F61-9F6D-58A3DF84C9D7}" srcOrd="3" destOrd="0" presId="urn:microsoft.com/office/officeart/2005/8/layout/orgChart1"/>
    <dgm:cxn modelId="{46433BEF-2946-43FC-92C7-61D2F0BEA7CC}" type="presParOf" srcId="{BD85FAB0-FFC2-4F61-9F6D-58A3DF84C9D7}" destId="{BA99FB70-8302-4555-8B2C-9997B7DF9360}" srcOrd="0" destOrd="0" presId="urn:microsoft.com/office/officeart/2005/8/layout/orgChart1"/>
    <dgm:cxn modelId="{33E2801C-4361-4228-AD14-0CDCEC3580B8}" type="presParOf" srcId="{BA99FB70-8302-4555-8B2C-9997B7DF9360}" destId="{E5A46D68-5AC8-48A5-9D47-D6FB4E4EB839}" srcOrd="0" destOrd="0" presId="urn:microsoft.com/office/officeart/2005/8/layout/orgChart1"/>
    <dgm:cxn modelId="{911DA207-4262-457A-BEB1-593F1C23AA95}" type="presParOf" srcId="{BA99FB70-8302-4555-8B2C-9997B7DF9360}" destId="{8CBFB062-1B22-49E1-B399-65A57F30BB89}" srcOrd="1" destOrd="0" presId="urn:microsoft.com/office/officeart/2005/8/layout/orgChart1"/>
    <dgm:cxn modelId="{B3F7C30A-620C-4384-86A6-AF26F87D1740}" type="presParOf" srcId="{BD85FAB0-FFC2-4F61-9F6D-58A3DF84C9D7}" destId="{13F0BA24-30F7-462A-9791-C09FC7AE8871}" srcOrd="1" destOrd="0" presId="urn:microsoft.com/office/officeart/2005/8/layout/orgChart1"/>
    <dgm:cxn modelId="{CE92B1E6-7391-4220-B7C6-6DCC1A8998C1}" type="presParOf" srcId="{BD85FAB0-FFC2-4F61-9F6D-58A3DF84C9D7}" destId="{2374EAFE-3E98-4E37-AACF-EE602B38AD02}" srcOrd="2" destOrd="0" presId="urn:microsoft.com/office/officeart/2005/8/layout/orgChart1"/>
    <dgm:cxn modelId="{5D760A02-2508-471B-B5B1-8BDF22C97444}" type="presParOf" srcId="{A56CA680-8FD6-4FEA-A44E-F710F2896890}" destId="{5C9B9EB8-890E-439D-94F7-7771CCB987CA}" srcOrd="4" destOrd="0" presId="urn:microsoft.com/office/officeart/2005/8/layout/orgChart1"/>
    <dgm:cxn modelId="{D624317F-68F8-4297-A816-3C13CC0C4CF7}" type="presParOf" srcId="{A56CA680-8FD6-4FEA-A44E-F710F2896890}" destId="{6135D249-A825-4381-9BA1-E88F19458DE3}" srcOrd="5" destOrd="0" presId="urn:microsoft.com/office/officeart/2005/8/layout/orgChart1"/>
    <dgm:cxn modelId="{28610B32-C328-4BC4-A95C-1330791FBD77}" type="presParOf" srcId="{6135D249-A825-4381-9BA1-E88F19458DE3}" destId="{EC16F96F-A04A-4529-9032-543791001FA4}" srcOrd="0" destOrd="0" presId="urn:microsoft.com/office/officeart/2005/8/layout/orgChart1"/>
    <dgm:cxn modelId="{EAC17621-AF62-4AD1-B88E-C93B52C9BD18}" type="presParOf" srcId="{EC16F96F-A04A-4529-9032-543791001FA4}" destId="{28A74352-5871-4398-9ED5-8BD0850E1283}" srcOrd="0" destOrd="0" presId="urn:microsoft.com/office/officeart/2005/8/layout/orgChart1"/>
    <dgm:cxn modelId="{478DD379-9924-4220-AB8E-A826352993E3}" type="presParOf" srcId="{EC16F96F-A04A-4529-9032-543791001FA4}" destId="{D8E00277-8ABC-4E75-87B3-40DEB728F3C0}" srcOrd="1" destOrd="0" presId="urn:microsoft.com/office/officeart/2005/8/layout/orgChart1"/>
    <dgm:cxn modelId="{7C8A0F89-1AA1-4818-8EE8-3E047012089D}" type="presParOf" srcId="{6135D249-A825-4381-9BA1-E88F19458DE3}" destId="{E681CCE1-8BD6-4366-B61B-93F465E5939D}" srcOrd="1" destOrd="0" presId="urn:microsoft.com/office/officeart/2005/8/layout/orgChart1"/>
    <dgm:cxn modelId="{D1B3CEFD-9CC4-4822-BDA0-A0D575E06293}" type="presParOf" srcId="{6135D249-A825-4381-9BA1-E88F19458DE3}" destId="{549A28FF-E975-4E79-B8DF-E581FEFB227A}" srcOrd="2" destOrd="0" presId="urn:microsoft.com/office/officeart/2005/8/layout/orgChart1"/>
    <dgm:cxn modelId="{CD83F65B-1037-448F-B811-949274FF5C9E}" type="presParOf" srcId="{073C855F-67F5-425C-B8C4-71426DB966ED}" destId="{02407C54-A7B3-49D0-B51B-5A3AE7551BA3}" srcOrd="2" destOrd="0" presId="urn:microsoft.com/office/officeart/2005/8/layout/orgChart1"/>
    <dgm:cxn modelId="{53405932-A32D-4205-A61D-6EEFAC67CADC}" type="presParOf" srcId="{02407C54-A7B3-49D0-B51B-5A3AE7551BA3}" destId="{3CEEB345-46F7-4D20-8C74-8D54F5D3DE49}" srcOrd="0" destOrd="0" presId="urn:microsoft.com/office/officeart/2005/8/layout/orgChart1"/>
    <dgm:cxn modelId="{065DAD64-D742-4BA5-B3A7-B1A4A1B188B9}" type="presParOf" srcId="{02407C54-A7B3-49D0-B51B-5A3AE7551BA3}" destId="{73CC031F-FA4E-4B71-B107-2A2AC5C9E4CA}" srcOrd="1" destOrd="0" presId="urn:microsoft.com/office/officeart/2005/8/layout/orgChart1"/>
    <dgm:cxn modelId="{1E929CEB-73DD-467E-9585-AE48C979F5D7}" type="presParOf" srcId="{73CC031F-FA4E-4B71-B107-2A2AC5C9E4CA}" destId="{3D21671A-436E-4694-B225-2C4956A707F6}" srcOrd="0" destOrd="0" presId="urn:microsoft.com/office/officeart/2005/8/layout/orgChart1"/>
    <dgm:cxn modelId="{0E92B600-99D4-4C42-B518-B6098EEEDB1F}" type="presParOf" srcId="{3D21671A-436E-4694-B225-2C4956A707F6}" destId="{747997AF-00D9-4BFA-9640-5A45C8A436D0}" srcOrd="0" destOrd="0" presId="urn:microsoft.com/office/officeart/2005/8/layout/orgChart1"/>
    <dgm:cxn modelId="{626DC316-3B1C-4BCC-A935-C4F9D255A9FE}" type="presParOf" srcId="{3D21671A-436E-4694-B225-2C4956A707F6}" destId="{46297183-82AB-4A64-A871-844D9F07B8CF}" srcOrd="1" destOrd="0" presId="urn:microsoft.com/office/officeart/2005/8/layout/orgChart1"/>
    <dgm:cxn modelId="{B8A1F23B-D690-4C5D-A349-CDCC695D3160}" type="presParOf" srcId="{73CC031F-FA4E-4B71-B107-2A2AC5C9E4CA}" destId="{8C0D355F-384B-4D61-90C4-F6A850D434CD}" srcOrd="1" destOrd="0" presId="urn:microsoft.com/office/officeart/2005/8/layout/orgChart1"/>
    <dgm:cxn modelId="{D7A14081-7ED6-462B-B656-93A3E004D287}" type="presParOf" srcId="{73CC031F-FA4E-4B71-B107-2A2AC5C9E4CA}" destId="{916EAA84-C2EB-404B-BD5D-3D901EA2B0FE}" srcOrd="2" destOrd="0" presId="urn:microsoft.com/office/officeart/2005/8/layout/orgChart1"/>
    <dgm:cxn modelId="{0DE88025-AEA5-4CB7-955A-AC65EB9D7D90}" type="presParOf" srcId="{AEDAD5B9-3E6B-4F1F-8834-8D345ACA59BF}" destId="{7C5B6167-9BF3-4B54-A04D-E93F70C70AE3}" srcOrd="1" destOrd="0" presId="urn:microsoft.com/office/officeart/2005/8/layout/orgChart1"/>
    <dgm:cxn modelId="{7395335A-8DAB-4396-9D75-6332ABE4C4CC}" type="presParOf" srcId="{7C5B6167-9BF3-4B54-A04D-E93F70C70AE3}" destId="{3BA4616B-D080-4B43-983C-3848B087D95A}" srcOrd="0" destOrd="0" presId="urn:microsoft.com/office/officeart/2005/8/layout/orgChart1"/>
    <dgm:cxn modelId="{4537A8D1-D0CE-49C4-BECE-012649043455}" type="presParOf" srcId="{3BA4616B-D080-4B43-983C-3848B087D95A}" destId="{997B7ADB-CAAC-4BDD-B4D3-706C71343E73}" srcOrd="0" destOrd="0" presId="urn:microsoft.com/office/officeart/2005/8/layout/orgChart1"/>
    <dgm:cxn modelId="{25B00726-E286-487B-9A9B-466D2C0504B9}" type="presParOf" srcId="{3BA4616B-D080-4B43-983C-3848B087D95A}" destId="{451A4931-5506-44A7-8530-AD060924BDBB}" srcOrd="1" destOrd="0" presId="urn:microsoft.com/office/officeart/2005/8/layout/orgChart1"/>
    <dgm:cxn modelId="{31AED68D-C206-44B9-93C5-8694BA6C4F21}" type="presParOf" srcId="{7C5B6167-9BF3-4B54-A04D-E93F70C70AE3}" destId="{98F23471-5585-4FAE-90FB-CE233D8D8103}" srcOrd="1" destOrd="0" presId="urn:microsoft.com/office/officeart/2005/8/layout/orgChart1"/>
    <dgm:cxn modelId="{086E986E-2F5B-453B-B410-917C27175232}" type="presParOf" srcId="{7C5B6167-9BF3-4B54-A04D-E93F70C70AE3}" destId="{99E4ACBE-0F98-4FDF-A944-323481B16A8C}" srcOrd="2" destOrd="0" presId="urn:microsoft.com/office/officeart/2005/8/layout/orgChart1"/>
    <dgm:cxn modelId="{DAF67947-EF77-4FDD-970B-47E35F6515B6}" type="presParOf" srcId="{AEDAD5B9-3E6B-4F1F-8834-8D345ACA59BF}" destId="{F312B89B-10F2-4546-AE08-F338A224DEE0}" srcOrd="2" destOrd="0" presId="urn:microsoft.com/office/officeart/2005/8/layout/orgChart1"/>
    <dgm:cxn modelId="{9C24C4BB-D210-48AB-90B9-C1C03C5E1016}" type="presParOf" srcId="{F312B89B-10F2-4546-AE08-F338A224DEE0}" destId="{F8C9FF49-E022-4A45-AFFE-D10332C135EB}" srcOrd="0" destOrd="0" presId="urn:microsoft.com/office/officeart/2005/8/layout/orgChart1"/>
    <dgm:cxn modelId="{C6FB80FD-88E1-4448-93BE-76AE2BC03733}" type="presParOf" srcId="{F8C9FF49-E022-4A45-AFFE-D10332C135EB}" destId="{4CBA9495-E8AE-47ED-B01E-DC2D3352D65E}" srcOrd="0" destOrd="0" presId="urn:microsoft.com/office/officeart/2005/8/layout/orgChart1"/>
    <dgm:cxn modelId="{7CC2C6A0-4F7A-47EC-BDEA-D7DB18CB58A2}" type="presParOf" srcId="{F8C9FF49-E022-4A45-AFFE-D10332C135EB}" destId="{B6B7CD48-5CCF-4486-92BA-C349DFDAF5BC}" srcOrd="1" destOrd="0" presId="urn:microsoft.com/office/officeart/2005/8/layout/orgChart1"/>
    <dgm:cxn modelId="{1B0CB2D8-E45E-4D07-8998-E6A2E9982748}" type="presParOf" srcId="{F312B89B-10F2-4546-AE08-F338A224DEE0}" destId="{B1E7F7AD-58A0-43CA-924B-6E2C89EC792C}" srcOrd="1" destOrd="0" presId="urn:microsoft.com/office/officeart/2005/8/layout/orgChart1"/>
    <dgm:cxn modelId="{3B640472-4A16-4A8A-B90C-E8F56B2AFEC2}" type="presParOf" srcId="{F312B89B-10F2-4546-AE08-F338A224DEE0}" destId="{65A068BB-2D7D-4107-A00D-47A46767B12A}" srcOrd="2" destOrd="0" presId="urn:microsoft.com/office/officeart/2005/8/layout/orgChart1"/>
    <dgm:cxn modelId="{9E80D189-88F2-44E1-B2F9-098575505AD6}" type="presParOf" srcId="{AEDAD5B9-3E6B-4F1F-8834-8D345ACA59BF}" destId="{AC64ED8B-86C8-4387-A31D-819E0BC305B5}" srcOrd="3" destOrd="0" presId="urn:microsoft.com/office/officeart/2005/8/layout/orgChart1"/>
    <dgm:cxn modelId="{31F166E6-CCEC-4CAB-A4D9-910D8C6BFDC1}" type="presParOf" srcId="{AC64ED8B-86C8-4387-A31D-819E0BC305B5}" destId="{69EA7E55-4848-44EA-9173-CF7E1AE2F8CA}" srcOrd="0" destOrd="0" presId="urn:microsoft.com/office/officeart/2005/8/layout/orgChart1"/>
    <dgm:cxn modelId="{54AE08A1-7EBE-49B3-ADDE-EC3643C40F78}" type="presParOf" srcId="{69EA7E55-4848-44EA-9173-CF7E1AE2F8CA}" destId="{D187C254-C4BD-4FE1-ABDB-1FFCB4428470}" srcOrd="0" destOrd="0" presId="urn:microsoft.com/office/officeart/2005/8/layout/orgChart1"/>
    <dgm:cxn modelId="{FC9F5496-A96D-432F-B129-30A3CE5E1FA8}" type="presParOf" srcId="{69EA7E55-4848-44EA-9173-CF7E1AE2F8CA}" destId="{8398E7B8-DDED-4F7E-9659-2DCF219F4041}" srcOrd="1" destOrd="0" presId="urn:microsoft.com/office/officeart/2005/8/layout/orgChart1"/>
    <dgm:cxn modelId="{FF2118AA-30D4-4AB3-A752-CC80C40510A6}" type="presParOf" srcId="{AC64ED8B-86C8-4387-A31D-819E0BC305B5}" destId="{04C7F966-EF0A-4D35-8450-B411CCC2EFEB}" srcOrd="1" destOrd="0" presId="urn:microsoft.com/office/officeart/2005/8/layout/orgChart1"/>
    <dgm:cxn modelId="{FD229447-A29D-4365-8CEA-606887428540}" type="presParOf" srcId="{AC64ED8B-86C8-4387-A31D-819E0BC305B5}" destId="{51366692-D2BB-4C45-97E3-4229B593B6A8}" srcOrd="2" destOrd="0" presId="urn:microsoft.com/office/officeart/2005/8/layout/orgChart1"/>
    <dgm:cxn modelId="{FBD877A1-A841-4F3C-9BD7-283208626C9A}" type="presParOf" srcId="{AEDAD5B9-3E6B-4F1F-8834-8D345ACA59BF}" destId="{0CD1E2F9-B20E-4AB9-9F4B-9EA8D345E939}" srcOrd="4" destOrd="0" presId="urn:microsoft.com/office/officeart/2005/8/layout/orgChart1"/>
    <dgm:cxn modelId="{220EC059-34D8-409D-B80B-D2E4CCCA55F7}" type="presParOf" srcId="{0CD1E2F9-B20E-4AB9-9F4B-9EA8D345E939}" destId="{94DB6728-6EB3-495F-8866-427DFA4234E4}" srcOrd="0" destOrd="0" presId="urn:microsoft.com/office/officeart/2005/8/layout/orgChart1"/>
    <dgm:cxn modelId="{0FD7B5DA-1967-4D5A-A528-12436C2F6A0E}" type="presParOf" srcId="{94DB6728-6EB3-495F-8866-427DFA4234E4}" destId="{390353E3-5500-4321-9897-CC1FEF3480E0}" srcOrd="0" destOrd="0" presId="urn:microsoft.com/office/officeart/2005/8/layout/orgChart1"/>
    <dgm:cxn modelId="{6FF41469-F416-4421-8BCD-1C4B0B41FEA6}" type="presParOf" srcId="{94DB6728-6EB3-495F-8866-427DFA4234E4}" destId="{8BEBFA26-7B3B-4A6C-B1B2-963150C19C88}" srcOrd="1" destOrd="0" presId="urn:microsoft.com/office/officeart/2005/8/layout/orgChart1"/>
    <dgm:cxn modelId="{2FADC1A4-9FB5-4F58-BB3E-D9EB7550EA95}" type="presParOf" srcId="{0CD1E2F9-B20E-4AB9-9F4B-9EA8D345E939}" destId="{65ADEC05-1B4F-4E11-8B69-40157B2C75D6}" srcOrd="1" destOrd="0" presId="urn:microsoft.com/office/officeart/2005/8/layout/orgChart1"/>
    <dgm:cxn modelId="{74D50034-B926-4B04-ADF9-D0790C6D6C84}" type="presParOf" srcId="{0CD1E2F9-B20E-4AB9-9F4B-9EA8D345E939}" destId="{61DA80F1-1C2D-40F4-97C9-AAC3BC89E697}" srcOrd="2" destOrd="0" presId="urn:microsoft.com/office/officeart/2005/8/layout/orgChart1"/>
    <dgm:cxn modelId="{CF208867-DE5C-4C23-8001-725E8262682B}" type="presParOf" srcId="{AEDAD5B9-3E6B-4F1F-8834-8D345ACA59BF}" destId="{3865AF86-22AF-4079-A439-AB2389AB1B16}" srcOrd="5" destOrd="0" presId="urn:microsoft.com/office/officeart/2005/8/layout/orgChart1"/>
    <dgm:cxn modelId="{136A429E-0E45-4E31-97AE-800DFF9A1545}" type="presParOf" srcId="{3865AF86-22AF-4079-A439-AB2389AB1B16}" destId="{EC3D64FC-BD9F-4FAC-8D21-065582B078E2}" srcOrd="0" destOrd="0" presId="urn:microsoft.com/office/officeart/2005/8/layout/orgChart1"/>
    <dgm:cxn modelId="{09A95B3D-2176-48F2-8C41-13F926AF4E35}" type="presParOf" srcId="{EC3D64FC-BD9F-4FAC-8D21-065582B078E2}" destId="{4C20C562-0C99-41B3-B0A8-96032F6ECE00}" srcOrd="0" destOrd="0" presId="urn:microsoft.com/office/officeart/2005/8/layout/orgChart1"/>
    <dgm:cxn modelId="{F2190734-2C6B-4A49-AF43-248CC6F1B997}" type="presParOf" srcId="{EC3D64FC-BD9F-4FAC-8D21-065582B078E2}" destId="{725F721E-369A-49D1-99BB-49F2EF7138EB}" srcOrd="1" destOrd="0" presId="urn:microsoft.com/office/officeart/2005/8/layout/orgChart1"/>
    <dgm:cxn modelId="{A3ECFDA0-7284-43C1-9F23-FFB7980F134A}" type="presParOf" srcId="{3865AF86-22AF-4079-A439-AB2389AB1B16}" destId="{EBA5F991-73E6-473C-9292-DFBDDAC20D75}" srcOrd="1" destOrd="0" presId="urn:microsoft.com/office/officeart/2005/8/layout/orgChart1"/>
    <dgm:cxn modelId="{CE08253F-0239-442E-A8F3-6A4778DF17E1}" type="presParOf" srcId="{3865AF86-22AF-4079-A439-AB2389AB1B16}" destId="{E50178FB-2D3D-4C5F-A496-AE836544DD51}" srcOrd="2" destOrd="0" presId="urn:microsoft.com/office/officeart/2005/8/layout/orgChart1"/>
    <dgm:cxn modelId="{01A0B890-5DA1-4EB6-BFE8-32A8362752E2}" type="presParOf" srcId="{AEDAD5B9-3E6B-4F1F-8834-8D345ACA59BF}" destId="{4E42111B-C827-4586-9140-2CB3938F61CB}" srcOrd="6" destOrd="0" presId="urn:microsoft.com/office/officeart/2005/8/layout/orgChart1"/>
    <dgm:cxn modelId="{5FB14E4E-0866-4D5F-9D96-CA394BA8081B}" type="presParOf" srcId="{4E42111B-C827-4586-9140-2CB3938F61CB}" destId="{CDD40F8A-22F6-45A3-976C-1D7F188F747E}" srcOrd="0" destOrd="0" presId="urn:microsoft.com/office/officeart/2005/8/layout/orgChart1"/>
    <dgm:cxn modelId="{4E292044-CC6B-4B7B-A623-98E827D1CEFD}" type="presParOf" srcId="{CDD40F8A-22F6-45A3-976C-1D7F188F747E}" destId="{AB1B6ACA-7CE1-46BB-A080-62CDEFAC009F}" srcOrd="0" destOrd="0" presId="urn:microsoft.com/office/officeart/2005/8/layout/orgChart1"/>
    <dgm:cxn modelId="{7EAFE9BF-FB7D-468D-90EC-B9C8EF572823}" type="presParOf" srcId="{CDD40F8A-22F6-45A3-976C-1D7F188F747E}" destId="{5B6B79EE-CC30-4CFE-8263-15FC10DDE5FD}" srcOrd="1" destOrd="0" presId="urn:microsoft.com/office/officeart/2005/8/layout/orgChart1"/>
    <dgm:cxn modelId="{E993440A-4BD5-4798-BFF4-B5C9236AF6B1}" type="presParOf" srcId="{4E42111B-C827-4586-9140-2CB3938F61CB}" destId="{67209923-77B7-4D52-A018-FFBA8FF47BB1}" srcOrd="1" destOrd="0" presId="urn:microsoft.com/office/officeart/2005/8/layout/orgChart1"/>
    <dgm:cxn modelId="{DCB4376A-6C43-4FBB-B5A5-37E542DA615A}" type="presParOf" srcId="{4E42111B-C827-4586-9140-2CB3938F61CB}" destId="{D5B3466D-0E5B-4220-A030-7382591051A6}" srcOrd="2" destOrd="0" presId="urn:microsoft.com/office/officeart/2005/8/layout/orgChart1"/>
    <dgm:cxn modelId="{6E1F3EC6-EC31-4F92-BCD8-6B39FF148FED}" type="presParOf" srcId="{AEDAD5B9-3E6B-4F1F-8834-8D345ACA59BF}" destId="{DFB5557A-EB64-49EF-881B-B196F90DB605}" srcOrd="7" destOrd="0" presId="urn:microsoft.com/office/officeart/2005/8/layout/orgChart1"/>
    <dgm:cxn modelId="{54276328-7438-4C3D-911F-C29396D83511}" type="presParOf" srcId="{DFB5557A-EB64-49EF-881B-B196F90DB605}" destId="{C1E427CC-F429-48C3-8339-E2D39BA7B196}" srcOrd="0" destOrd="0" presId="urn:microsoft.com/office/officeart/2005/8/layout/orgChart1"/>
    <dgm:cxn modelId="{FC3FD9B7-6815-49D6-9219-C9F224D09480}" type="presParOf" srcId="{C1E427CC-F429-48C3-8339-E2D39BA7B196}" destId="{2FCD0973-7001-41AD-BAD5-7EF9D0845A58}" srcOrd="0" destOrd="0" presId="urn:microsoft.com/office/officeart/2005/8/layout/orgChart1"/>
    <dgm:cxn modelId="{718EC152-7B52-46E5-A005-300F4E0AC609}" type="presParOf" srcId="{C1E427CC-F429-48C3-8339-E2D39BA7B196}" destId="{80A2C972-E2A4-49E5-B9BD-0159B76E6E11}" srcOrd="1" destOrd="0" presId="urn:microsoft.com/office/officeart/2005/8/layout/orgChart1"/>
    <dgm:cxn modelId="{B5B16A4E-C9A3-4D1A-946E-6F829650266D}" type="presParOf" srcId="{DFB5557A-EB64-49EF-881B-B196F90DB605}" destId="{84983B36-A88B-410D-97D2-BDD8EF8B4727}" srcOrd="1" destOrd="0" presId="urn:microsoft.com/office/officeart/2005/8/layout/orgChart1"/>
    <dgm:cxn modelId="{9AA8B46D-DB48-4141-B2F2-A51F36D03C82}" type="presParOf" srcId="{DFB5557A-EB64-49EF-881B-B196F90DB605}" destId="{0A655085-879F-4B5D-9D5A-D605CE02AD3B}" srcOrd="2" destOrd="0" presId="urn:microsoft.com/office/officeart/2005/8/layout/orgChart1"/>
    <dgm:cxn modelId="{2DAC5F48-9719-4DC4-878D-72AA7BAA9B2C}" type="presParOf" srcId="{AEDAD5B9-3E6B-4F1F-8834-8D345ACA59BF}" destId="{4089B774-7B0F-4E0D-8889-57B162BAE044}" srcOrd="8" destOrd="0" presId="urn:microsoft.com/office/officeart/2005/8/layout/orgChart1"/>
    <dgm:cxn modelId="{0B5C5943-C90A-479D-9B8A-F9DFACFBD7F0}" type="presParOf" srcId="{4089B774-7B0F-4E0D-8889-57B162BAE044}" destId="{72E40D2E-F4FF-483F-BF8E-5B9EE2E1BF7A}" srcOrd="0" destOrd="0" presId="urn:microsoft.com/office/officeart/2005/8/layout/orgChart1"/>
    <dgm:cxn modelId="{E96138F3-1AE5-4EAB-A9F3-61DABFEA4BEA}" type="presParOf" srcId="{72E40D2E-F4FF-483F-BF8E-5B9EE2E1BF7A}" destId="{DB8A2A54-8E1A-41FA-9B61-3CA1E7CC2BDA}" srcOrd="0" destOrd="0" presId="urn:microsoft.com/office/officeart/2005/8/layout/orgChart1"/>
    <dgm:cxn modelId="{FCD17469-B8F1-447B-8EEB-DF948B471332}" type="presParOf" srcId="{72E40D2E-F4FF-483F-BF8E-5B9EE2E1BF7A}" destId="{45701BAB-21FF-435E-ADFB-CE5A53AA4776}" srcOrd="1" destOrd="0" presId="urn:microsoft.com/office/officeart/2005/8/layout/orgChart1"/>
    <dgm:cxn modelId="{20728FBE-884B-4EFE-B417-F2FA99F391DC}" type="presParOf" srcId="{4089B774-7B0F-4E0D-8889-57B162BAE044}" destId="{51C7DA37-CD82-4875-8F2A-B9679E1043BA}" srcOrd="1" destOrd="0" presId="urn:microsoft.com/office/officeart/2005/8/layout/orgChart1"/>
    <dgm:cxn modelId="{1DFAF0A3-C9C7-468D-98F3-DA22DDF5DD0B}" type="presParOf" srcId="{4089B774-7B0F-4E0D-8889-57B162BAE044}" destId="{EE866E1E-2042-48A2-890C-4D3A46B587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EB345-46F7-4D20-8C74-8D54F5D3DE49}">
      <dsp:nvSpPr>
        <dsp:cNvPr id="0" name=""/>
        <dsp:cNvSpPr/>
      </dsp:nvSpPr>
      <dsp:spPr>
        <a:xfrm>
          <a:off x="1599029" y="2485131"/>
          <a:ext cx="104505" cy="457832"/>
        </a:xfrm>
        <a:custGeom>
          <a:avLst/>
          <a:gdLst/>
          <a:ahLst/>
          <a:cxnLst/>
          <a:rect l="0" t="0" r="0" b="0"/>
          <a:pathLst>
            <a:path>
              <a:moveTo>
                <a:pt x="104505" y="0"/>
              </a:moveTo>
              <a:lnTo>
                <a:pt x="104505" y="457832"/>
              </a:lnTo>
              <a:lnTo>
                <a:pt x="0" y="4578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B9EB8-890E-439D-94F7-7771CCB987CA}">
      <dsp:nvSpPr>
        <dsp:cNvPr id="0" name=""/>
        <dsp:cNvSpPr/>
      </dsp:nvSpPr>
      <dsp:spPr>
        <a:xfrm>
          <a:off x="1703534" y="2485131"/>
          <a:ext cx="1253386" cy="11478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3375"/>
              </a:lnTo>
              <a:lnTo>
                <a:pt x="1253386" y="1043375"/>
              </a:lnTo>
              <a:lnTo>
                <a:pt x="1253386" y="114788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C0324-F9EA-4F15-A221-D5AFD7EC29DD}">
      <dsp:nvSpPr>
        <dsp:cNvPr id="0" name=""/>
        <dsp:cNvSpPr/>
      </dsp:nvSpPr>
      <dsp:spPr>
        <a:xfrm>
          <a:off x="1657814" y="2485131"/>
          <a:ext cx="91440" cy="11522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47784"/>
              </a:lnTo>
              <a:lnTo>
                <a:pt x="110224" y="1047784"/>
              </a:lnTo>
              <a:lnTo>
                <a:pt x="110224" y="115228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1F4EFE-DB1F-4031-8D01-256AE9A33664}">
      <dsp:nvSpPr>
        <dsp:cNvPr id="0" name=""/>
        <dsp:cNvSpPr/>
      </dsp:nvSpPr>
      <dsp:spPr>
        <a:xfrm>
          <a:off x="679373" y="2485131"/>
          <a:ext cx="1024161" cy="1147880"/>
        </a:xfrm>
        <a:custGeom>
          <a:avLst/>
          <a:gdLst/>
          <a:ahLst/>
          <a:cxnLst/>
          <a:rect l="0" t="0" r="0" b="0"/>
          <a:pathLst>
            <a:path>
              <a:moveTo>
                <a:pt x="1024161" y="0"/>
              </a:moveTo>
              <a:lnTo>
                <a:pt x="1024161" y="1043375"/>
              </a:lnTo>
              <a:lnTo>
                <a:pt x="0" y="1043375"/>
              </a:lnTo>
              <a:lnTo>
                <a:pt x="0" y="114788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4C75E-741B-4F74-8402-4C5E7A650170}">
      <dsp:nvSpPr>
        <dsp:cNvPr id="0" name=""/>
        <dsp:cNvSpPr/>
      </dsp:nvSpPr>
      <dsp:spPr>
        <a:xfrm>
          <a:off x="1205890" y="1760890"/>
          <a:ext cx="995288" cy="7242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Executive Board</a:t>
          </a:r>
        </a:p>
      </dsp:txBody>
      <dsp:txXfrm>
        <a:off x="1205890" y="1760890"/>
        <a:ext cx="995288" cy="724241"/>
      </dsp:txXfrm>
    </dsp:sp>
    <dsp:sp modelId="{77433790-66C2-4EBF-9C93-5FE9DB55192F}">
      <dsp:nvSpPr>
        <dsp:cNvPr id="0" name=""/>
        <dsp:cNvSpPr/>
      </dsp:nvSpPr>
      <dsp:spPr>
        <a:xfrm>
          <a:off x="181729" y="3633012"/>
          <a:ext cx="995288" cy="768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Agriculture Working Group</a:t>
          </a:r>
        </a:p>
      </dsp:txBody>
      <dsp:txXfrm>
        <a:off x="181729" y="3633012"/>
        <a:ext cx="995288" cy="768247"/>
      </dsp:txXfrm>
    </dsp:sp>
    <dsp:sp modelId="{E5A46D68-5AC8-48A5-9D47-D6FB4E4EB839}">
      <dsp:nvSpPr>
        <dsp:cNvPr id="0" name=""/>
        <dsp:cNvSpPr/>
      </dsp:nvSpPr>
      <dsp:spPr>
        <a:xfrm>
          <a:off x="1270395" y="3637421"/>
          <a:ext cx="995288" cy="926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Emergency Medical Services Committee</a:t>
          </a:r>
        </a:p>
      </dsp:txBody>
      <dsp:txXfrm>
        <a:off x="1270395" y="3637421"/>
        <a:ext cx="995288" cy="926095"/>
      </dsp:txXfrm>
    </dsp:sp>
    <dsp:sp modelId="{28A74352-5871-4398-9ED5-8BD0850E1283}">
      <dsp:nvSpPr>
        <dsp:cNvPr id="0" name=""/>
        <dsp:cNvSpPr/>
      </dsp:nvSpPr>
      <dsp:spPr>
        <a:xfrm>
          <a:off x="2459277" y="3633012"/>
          <a:ext cx="995288" cy="926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Health and Medical Committee</a:t>
          </a:r>
        </a:p>
      </dsp:txBody>
      <dsp:txXfrm>
        <a:off x="2459277" y="3633012"/>
        <a:ext cx="995288" cy="926095"/>
      </dsp:txXfrm>
    </dsp:sp>
    <dsp:sp modelId="{747997AF-00D9-4BFA-9640-5A45C8A436D0}">
      <dsp:nvSpPr>
        <dsp:cNvPr id="0" name=""/>
        <dsp:cNvSpPr/>
      </dsp:nvSpPr>
      <dsp:spPr>
        <a:xfrm>
          <a:off x="603741" y="2694142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Program</a:t>
          </a:r>
          <a:r>
            <a:rPr lang="en-US" sz="1000" kern="1200" dirty="0"/>
            <a:t> </a:t>
          </a:r>
          <a:r>
            <a:rPr lang="en-US" sz="1200" kern="1200" dirty="0"/>
            <a:t>Management</a:t>
          </a:r>
        </a:p>
      </dsp:txBody>
      <dsp:txXfrm>
        <a:off x="603741" y="2694142"/>
        <a:ext cx="995288" cy="497644"/>
      </dsp:txXfrm>
    </dsp:sp>
    <dsp:sp modelId="{997B7ADB-CAAC-4BDD-B4D3-706C71343E73}">
      <dsp:nvSpPr>
        <dsp:cNvPr id="0" name=""/>
        <dsp:cNvSpPr/>
      </dsp:nvSpPr>
      <dsp:spPr>
        <a:xfrm>
          <a:off x="1813792" y="2721243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Fiscal Management</a:t>
          </a:r>
        </a:p>
      </dsp:txBody>
      <dsp:txXfrm>
        <a:off x="1813792" y="2721243"/>
        <a:ext cx="995288" cy="497644"/>
      </dsp:txXfrm>
    </dsp:sp>
    <dsp:sp modelId="{4CBA9495-E8AE-47ED-B01E-DC2D3352D65E}">
      <dsp:nvSpPr>
        <dsp:cNvPr id="0" name=""/>
        <dsp:cNvSpPr/>
      </dsp:nvSpPr>
      <dsp:spPr>
        <a:xfrm>
          <a:off x="3634065" y="3701244"/>
          <a:ext cx="995288" cy="6329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Law Enforcement Committee</a:t>
          </a:r>
        </a:p>
      </dsp:txBody>
      <dsp:txXfrm>
        <a:off x="3634065" y="3701244"/>
        <a:ext cx="995288" cy="632938"/>
      </dsp:txXfrm>
    </dsp:sp>
    <dsp:sp modelId="{D187C254-C4BD-4FE1-ABDB-1FFCB4428470}">
      <dsp:nvSpPr>
        <dsp:cNvPr id="0" name=""/>
        <dsp:cNvSpPr/>
      </dsp:nvSpPr>
      <dsp:spPr>
        <a:xfrm>
          <a:off x="5938764" y="3689062"/>
          <a:ext cx="995288" cy="743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kern="1200" dirty="0"/>
            <a:t>Incident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/>
            <a:t> </a:t>
          </a:r>
          <a:r>
            <a:rPr lang="en-US" sz="1400" kern="1200" dirty="0"/>
            <a:t>Management Team</a:t>
          </a:r>
        </a:p>
      </dsp:txBody>
      <dsp:txXfrm>
        <a:off x="5938764" y="3689062"/>
        <a:ext cx="995288" cy="743639"/>
      </dsp:txXfrm>
    </dsp:sp>
    <dsp:sp modelId="{390353E3-5500-4321-9897-CC1FEF3480E0}">
      <dsp:nvSpPr>
        <dsp:cNvPr id="0" name=""/>
        <dsp:cNvSpPr/>
      </dsp:nvSpPr>
      <dsp:spPr>
        <a:xfrm>
          <a:off x="8580408" y="4782550"/>
          <a:ext cx="995288" cy="785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Information Services/GIS Workgroup (currently inactive)</a:t>
          </a:r>
        </a:p>
      </dsp:txBody>
      <dsp:txXfrm>
        <a:off x="8580408" y="4782550"/>
        <a:ext cx="995288" cy="785471"/>
      </dsp:txXfrm>
    </dsp:sp>
    <dsp:sp modelId="{4C20C562-0C99-41B3-B0A8-96032F6ECE00}">
      <dsp:nvSpPr>
        <dsp:cNvPr id="0" name=""/>
        <dsp:cNvSpPr/>
      </dsp:nvSpPr>
      <dsp:spPr>
        <a:xfrm>
          <a:off x="2791892" y="1760890"/>
          <a:ext cx="995288" cy="735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Federal and State Partners</a:t>
          </a:r>
        </a:p>
      </dsp:txBody>
      <dsp:txXfrm>
        <a:off x="2791892" y="1760890"/>
        <a:ext cx="995288" cy="735089"/>
      </dsp:txXfrm>
    </dsp:sp>
    <dsp:sp modelId="{AB1B6ACA-7CE1-46BB-A080-62CDEFAC009F}">
      <dsp:nvSpPr>
        <dsp:cNvPr id="0" name=""/>
        <dsp:cNvSpPr/>
      </dsp:nvSpPr>
      <dsp:spPr>
        <a:xfrm>
          <a:off x="4830560" y="3724703"/>
          <a:ext cx="995288" cy="10880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Fire Rescue and HAZMAT Committee</a:t>
          </a:r>
        </a:p>
      </dsp:txBody>
      <dsp:txXfrm>
        <a:off x="4830560" y="3724703"/>
        <a:ext cx="995288" cy="1088063"/>
      </dsp:txXfrm>
    </dsp:sp>
    <dsp:sp modelId="{2FCD0973-7001-41AD-BAD5-7EF9D0845A58}">
      <dsp:nvSpPr>
        <dsp:cNvPr id="0" name=""/>
        <dsp:cNvSpPr/>
      </dsp:nvSpPr>
      <dsp:spPr>
        <a:xfrm>
          <a:off x="7097478" y="3665896"/>
          <a:ext cx="1350128" cy="9273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Business Preparedness and Continuity Coalition</a:t>
          </a:r>
        </a:p>
      </dsp:txBody>
      <dsp:txXfrm>
        <a:off x="7097478" y="3665896"/>
        <a:ext cx="1350128" cy="927329"/>
      </dsp:txXfrm>
    </dsp:sp>
    <dsp:sp modelId="{DB8A2A54-8E1A-41FA-9B61-3CA1E7CC2BDA}">
      <dsp:nvSpPr>
        <dsp:cNvPr id="0" name=""/>
        <dsp:cNvSpPr/>
      </dsp:nvSpPr>
      <dsp:spPr>
        <a:xfrm>
          <a:off x="3894621" y="5264737"/>
          <a:ext cx="995288" cy="7350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Federal and State Health Partners</a:t>
          </a:r>
        </a:p>
      </dsp:txBody>
      <dsp:txXfrm>
        <a:off x="3894621" y="5264737"/>
        <a:ext cx="995288" cy="735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6/6/2018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451657050"/>
              </p:ext>
            </p:extLst>
          </p:nvPr>
        </p:nvGraphicFramePr>
        <p:xfrm>
          <a:off x="0" y="0"/>
          <a:ext cx="12192000" cy="6087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98165" y="1273614"/>
            <a:ext cx="4989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accent2">
                    <a:lumMod val="50000"/>
                  </a:schemeClr>
                </a:solidFill>
              </a:rPr>
              <a:t>SCMRTF Organization Chart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2997777" y="3540595"/>
            <a:ext cx="5007332" cy="408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8005109" y="3590299"/>
            <a:ext cx="0" cy="2359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50394" y="3694670"/>
            <a:ext cx="0" cy="1238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>
            <a:off x="5433874" y="3608361"/>
            <a:ext cx="0" cy="123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51272" y="5663706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06/06/18</a:t>
            </a:r>
          </a:p>
        </p:txBody>
      </p:sp>
      <p:cxnSp>
        <p:nvCxnSpPr>
          <p:cNvPr id="25" name="Straight Connector 24"/>
          <p:cNvCxnSpPr>
            <a:cxnSpLocks/>
          </p:cNvCxnSpPr>
          <p:nvPr/>
        </p:nvCxnSpPr>
        <p:spPr>
          <a:xfrm>
            <a:off x="2332495" y="2093827"/>
            <a:ext cx="5114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93667" y="4931671"/>
            <a:ext cx="1422050" cy="116955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Regional Healthcare Coalition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LTC/ HHH/ Hospital/ EMS</a:t>
            </a:r>
          </a:p>
        </p:txBody>
      </p:sp>
      <p:cxnSp>
        <p:nvCxnSpPr>
          <p:cNvPr id="39" name="Straight Connector 38"/>
          <p:cNvCxnSpPr>
            <a:cxnSpLocks/>
          </p:cNvCxnSpPr>
          <p:nvPr/>
        </p:nvCxnSpPr>
        <p:spPr>
          <a:xfrm flipH="1">
            <a:off x="2911391" y="4642612"/>
            <a:ext cx="172773" cy="31186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34EEEA6-5FAA-448B-B030-224B1FC3F733}"/>
              </a:ext>
            </a:extLst>
          </p:cNvPr>
          <p:cNvCxnSpPr/>
          <p:nvPr/>
        </p:nvCxnSpPr>
        <p:spPr>
          <a:xfrm>
            <a:off x="2185261" y="277090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58BA6D7-40A9-4DE5-B640-E1D5B0F1CD77}"/>
              </a:ext>
            </a:extLst>
          </p:cNvPr>
          <p:cNvCxnSpPr/>
          <p:nvPr/>
        </p:nvCxnSpPr>
        <p:spPr>
          <a:xfrm>
            <a:off x="2231756" y="2929180"/>
            <a:ext cx="2014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91FDFCF-BD1F-4FED-A05D-8AFE22E8653B}"/>
              </a:ext>
            </a:extLst>
          </p:cNvPr>
          <p:cNvCxnSpPr>
            <a:cxnSpLocks/>
          </p:cNvCxnSpPr>
          <p:nvPr/>
        </p:nvCxnSpPr>
        <p:spPr>
          <a:xfrm>
            <a:off x="6467475" y="3581482"/>
            <a:ext cx="0" cy="1775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81443C-2ED9-48E3-8CA3-66CAE7897CF5}"/>
              </a:ext>
            </a:extLst>
          </p:cNvPr>
          <p:cNvCxnSpPr/>
          <p:nvPr/>
        </p:nvCxnSpPr>
        <p:spPr>
          <a:xfrm>
            <a:off x="1952786" y="2929180"/>
            <a:ext cx="1549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1754825" y="4642612"/>
            <a:ext cx="172772" cy="31186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cxnSpLocks/>
            <a:endCxn id="29" idx="0"/>
          </p:cNvCxnSpPr>
          <p:nvPr/>
        </p:nvCxnSpPr>
        <p:spPr>
          <a:xfrm flipH="1">
            <a:off x="2404692" y="3581482"/>
            <a:ext cx="4848" cy="135018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 flipV="1">
            <a:off x="3115717" y="5691376"/>
            <a:ext cx="791880" cy="1909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3F9F918-628B-4737-8F44-835FC445C0D7}"/>
              </a:ext>
            </a:extLst>
          </p:cNvPr>
          <p:cNvCxnSpPr>
            <a:cxnSpLocks/>
          </p:cNvCxnSpPr>
          <p:nvPr/>
        </p:nvCxnSpPr>
        <p:spPr>
          <a:xfrm>
            <a:off x="4417017" y="3608361"/>
            <a:ext cx="1" cy="99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6414B54-28FB-4D7F-A7EF-759FD9000CA7}"/>
              </a:ext>
            </a:extLst>
          </p:cNvPr>
          <p:cNvCxnSpPr>
            <a:cxnSpLocks/>
          </p:cNvCxnSpPr>
          <p:nvPr/>
        </p:nvCxnSpPr>
        <p:spPr>
          <a:xfrm>
            <a:off x="1797159" y="2929180"/>
            <a:ext cx="130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7942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90</TotalTime>
  <Words>66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SCMRTF Organization chart 2016</dc:title>
  <dc:creator>Evalyn</dc:creator>
  <cp:lastModifiedBy>Evalyn Fisher</cp:lastModifiedBy>
  <cp:revision>15</cp:revision>
  <dcterms:created xsi:type="dcterms:W3CDTF">2016-06-14T16:23:05Z</dcterms:created>
  <dcterms:modified xsi:type="dcterms:W3CDTF">2018-06-06T15:37:35Z</dcterms:modified>
</cp:coreProperties>
</file>